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37-year-old man presented to the neurosurgery clinic with blurry vision, headache, and difficulty looking upward. On exam, he had diplopia, upward gaze palsy, and vertical misalignment of the eyes. His pupils only minimally constricted to light but constricted to near objects. What is the name of this pupillary exam finding?</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Adie’s pupil</a:t>
            </a:r>
          </a:p>
          <a:p>
            <a:pPr eaLnBrk="1">
              <a:buSzPct val="45000"/>
              <a:buFont typeface="StarSymbol" charset="0"/>
              <a:buNone/>
            </a:pPr>
            <a:r>
              <a:rPr lang="en-GB" sz="1600" b="1">
                <a:solidFill>
                  <a:schemeClr val="bg1"/>
                </a:solidFill>
                <a:latin typeface="Arial" charset="0"/>
              </a:rPr>
              <a:t>2. Anisocoria</a:t>
            </a:r>
          </a:p>
          <a:p>
            <a:pPr eaLnBrk="1">
              <a:buSzPct val="45000"/>
              <a:buFont typeface="StarSymbol" charset="0"/>
              <a:buNone/>
            </a:pPr>
            <a:r>
              <a:rPr lang="en-GB" sz="1600" b="1">
                <a:solidFill>
                  <a:schemeClr val="bg1"/>
                </a:solidFill>
                <a:latin typeface="Arial" charset="0"/>
              </a:rPr>
              <a:t>3. Argyll Robertson pupil</a:t>
            </a:r>
          </a:p>
          <a:p>
            <a:pPr eaLnBrk="1">
              <a:buSzPct val="45000"/>
              <a:buFont typeface="StarSymbol" charset="0"/>
              <a:buNone/>
            </a:pPr>
            <a:r>
              <a:rPr lang="en-GB" sz="1600" b="1">
                <a:solidFill>
                  <a:schemeClr val="bg1"/>
                </a:solidFill>
                <a:latin typeface="Arial" charset="0"/>
              </a:rPr>
              <a:t>4. Light-near dissociation</a:t>
            </a:r>
          </a:p>
          <a:p>
            <a:pPr eaLnBrk="1">
              <a:buSzPct val="45000"/>
              <a:buFont typeface="StarSymbol" charset="0"/>
              <a:buNone/>
            </a:pPr>
            <a:r>
              <a:rPr lang="en-GB" sz="1600" b="1">
                <a:solidFill>
                  <a:schemeClr val="bg1"/>
                </a:solidFill>
                <a:latin typeface="Arial" charset="0"/>
              </a:rPr>
              <a:t>5. Relative afferent pupillary defect (e.g., Marcus Gunn pupil)</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37-year-old man presented to the neurosurgery clinic with blurry vision, headache, and difficulty looking upward. On exam, he had diplopia, upward gaze palsy, and vertical misalignment of the eyes. His pupils only minimally constricted to light but constricted to near objects. What is the name of this pupillary exam finding?</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Light-near dissociation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Magnetic resonance imaging of the patient’s brain showed an enhancing dorsal midbrain lesion; biopsy later confirmed nonsecreting germinoma. Pupillary light-near dissociation is characterized by the absence of constriction to light with an intact accommodation reflex. Causes of light-near dissociation include dorsal rostral midbrain lesions, as in this case, and neurosyphilis, though the Argyll Robertson pupils associated with syphilis are also typically miotic and irregular at baseline.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