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47-year-old woman presented to the dermatology clinic with a 1-year history of a crawling sensation on her chin that caused her to scratch the area. The right corneal reflex was decreased, and pinprick and temperature sensation around the mouth, lip, and chin on the right side was reduced. With occlusive dressings, the ulcer healed, but it later recurred after being left uncovered. What is the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Cutaneous lupus erythematosus </a:t>
            </a:r>
          </a:p>
          <a:p>
            <a:pPr eaLnBrk="1">
              <a:buSzPct val="45000"/>
              <a:buFont typeface="StarSymbol" charset="0"/>
              <a:buNone/>
            </a:pPr>
            <a:r>
              <a:rPr lang="en-GB" sz="1600" b="1">
                <a:solidFill>
                  <a:schemeClr val="bg1"/>
                </a:solidFill>
                <a:latin typeface="Arial" charset="0"/>
              </a:rPr>
              <a:t>2. Cutaneous malignancy </a:t>
            </a:r>
          </a:p>
          <a:p>
            <a:pPr eaLnBrk="1">
              <a:buSzPct val="45000"/>
              <a:buFont typeface="StarSymbol" charset="0"/>
              <a:buNone/>
            </a:pPr>
            <a:r>
              <a:rPr lang="en-GB" sz="1600" b="1">
                <a:solidFill>
                  <a:schemeClr val="bg1"/>
                </a:solidFill>
                <a:latin typeface="Arial" charset="0"/>
              </a:rPr>
              <a:t>3. Herpes simplex virus infection </a:t>
            </a:r>
          </a:p>
          <a:p>
            <a:pPr eaLnBrk="1">
              <a:buSzPct val="45000"/>
              <a:buFont typeface="StarSymbol" charset="0"/>
              <a:buNone/>
            </a:pPr>
            <a:r>
              <a:rPr lang="en-GB" sz="1600" b="1">
                <a:solidFill>
                  <a:schemeClr val="bg1"/>
                </a:solidFill>
                <a:latin typeface="Arial" charset="0"/>
              </a:rPr>
              <a:t>4. Sarcoidosis</a:t>
            </a:r>
          </a:p>
          <a:p>
            <a:pPr eaLnBrk="1">
              <a:buSzPct val="45000"/>
              <a:buFont typeface="StarSymbol" charset="0"/>
              <a:buNone/>
            </a:pPr>
            <a:r>
              <a:rPr lang="en-GB" sz="1600" b="1">
                <a:solidFill>
                  <a:schemeClr val="bg1"/>
                </a:solidFill>
                <a:latin typeface="Arial" charset="0"/>
              </a:rPr>
              <a:t>5. Trigeminal trophic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169704"/>
            <a:ext cx="4754880" cy="475488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47-year-old woman presented to the dermatology clinic with a 1-year history of a crawling sensation on her chin that caused her to scratch the area. The right corneal reflex was decreased, and pinprick and temperature sensation around the mouth, lip, and chin on the right side was reduced. With occlusive dressings, the ulcer healed, but it later recurred after being left uncovered. What is the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Trigeminal trophic syndrome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patient underwent magnetic resonance imaging of the head, which showed an enhancing lesion of the trigeminal nerve that partially filled Meckel’s cave. A diagnosis of trigeminal trophic syndrome was made. Trigeminal trophic syndrome is a rare complication of trigeminal nerve injury that results in dysesthesia and self-induced skin ulceration in the associated trigeminal dermatome. The patient subsequently underwent surgical resection of the brain lesion.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