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Achalasia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Diffuse esophageal spasm 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Esophageal stricture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Hiatal hernia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Systemic sclerosis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9377" y="1074960"/>
            <a:ext cx="1261872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What is the most likely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Diffuse esophageal spasm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barium-swallow examination shows diverticula proximal to the marked corkscrew appearance of the distal esophagus, consistent with a diagnosis of diffuse esophageal spasm.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