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76-year-old man presented to the dermatology clinic with a 2-day history of blood-filled blisters on the tongue. He reported no prior trauma or other bleeding symptoms. Physical examination was notable for hemorrhagic bullae on the tongue and gingiva, and purpura on the arms and legs. Which of the following lab abnormalities is most likely present?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Anemia</a:t>
            </a:r>
          </a:p>
          <a:p>
            <a:pPr eaLnBrk="1">
              <a:buSzPct val="45000"/>
              <a:buFont typeface="StarSymbol" charset="0"/>
              <a:buNone/>
            </a:pPr>
            <a:r>
              <a:rPr lang="en-GB" sz="1600" b="1">
                <a:solidFill>
                  <a:schemeClr val="bg1"/>
                </a:solidFill>
                <a:latin typeface="Arial" charset="0"/>
              </a:rPr>
              <a:t>2. Elevated PT and PTT</a:t>
            </a:r>
          </a:p>
          <a:p>
            <a:pPr eaLnBrk="1">
              <a:buSzPct val="45000"/>
              <a:buFont typeface="StarSymbol" charset="0"/>
              <a:buNone/>
            </a:pPr>
            <a:r>
              <a:rPr lang="en-GB" sz="1600" b="1">
                <a:solidFill>
                  <a:schemeClr val="bg1"/>
                </a:solidFill>
                <a:latin typeface="Arial" charset="0"/>
              </a:rPr>
              <a:t>3. Leukopenia</a:t>
            </a:r>
          </a:p>
          <a:p>
            <a:pPr eaLnBrk="1">
              <a:buSzPct val="45000"/>
              <a:buFont typeface="StarSymbol" charset="0"/>
              <a:buNone/>
            </a:pPr>
            <a:r>
              <a:rPr lang="en-GB" sz="1600" b="1">
                <a:solidFill>
                  <a:schemeClr val="bg1"/>
                </a:solidFill>
                <a:latin typeface="Arial" charset="0"/>
              </a:rPr>
              <a:t>4. Thrombocytopenia</a:t>
            </a:r>
          </a:p>
          <a:p>
            <a:pPr eaLnBrk="1">
              <a:buSzPct val="45000"/>
              <a:buFont typeface="StarSymbol" charset="0"/>
              <a:buNone/>
            </a:pPr>
            <a:r>
              <a:rPr lang="en-GB" sz="1600" b="1">
                <a:solidFill>
                  <a:schemeClr val="bg1"/>
                </a:solidFill>
                <a:latin typeface="Arial" charset="0"/>
              </a:rPr>
              <a:t>5. Vitamin C deficiency</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37193" y="864648"/>
            <a:ext cx="4206240" cy="3364992"/>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76-year-old man presented to the dermatology clinic with a 2-day history of blood-filled blisters on the tongue. He reported no prior trauma or other bleeding symptoms. Physical examination was notable for hemorrhagic bullae on the tongue and gingiva, and purpura on the arms and legs. Which of the following lab abnormalities is most likely present?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Thrombocytopenia</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Peripheral blood smear showed thrombocytopenia with megakaryocytes and bone marrow biopsy showed elevated number of megakaryocytes, and a diagnosis of immune thrombocytopenia was made. Primary immune thrombocytopenia is a diagnosis of exclusion that is made after other causes of thrombocytopenia and secondary immune thrombocytopenia are ruled out. The patient was treated with an 8-week tapering course of prednisolone. At 12-week follow-up, his mucocutaneous lesions had abated and platelet count had normalized.</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