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8-month-old girl presented with strabismus and developmental delay. On examination, she was noted to have macrocephaly, intermittent exotropia in the left eye, and hypotonia. Fundoscopic exam results are shown in the image. MRI of the brain revealed inadequate myelination diffusely and a thin corpus callosum. What is the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Myotonic dystrophy </a:t>
            </a:r>
          </a:p>
          <a:p>
            <a:pPr eaLnBrk="1">
              <a:buSzPct val="45000"/>
              <a:buFont typeface="StarSymbol" charset="0"/>
              <a:buNone/>
            </a:pPr>
            <a:r>
              <a:rPr lang="en-GB" sz="1600" b="1">
                <a:solidFill>
                  <a:schemeClr val="bg1"/>
                </a:solidFill>
                <a:latin typeface="Arial" charset="0"/>
              </a:rPr>
              <a:t>2. Pompe disease</a:t>
            </a:r>
          </a:p>
          <a:p>
            <a:pPr eaLnBrk="1">
              <a:buSzPct val="45000"/>
              <a:buFont typeface="StarSymbol" charset="0"/>
              <a:buNone/>
            </a:pPr>
            <a:r>
              <a:rPr lang="en-GB" sz="1600" b="1">
                <a:solidFill>
                  <a:schemeClr val="bg1"/>
                </a:solidFill>
                <a:latin typeface="Arial" charset="0"/>
              </a:rPr>
              <a:t>3. Prader-Willi syndrome</a:t>
            </a:r>
          </a:p>
          <a:p>
            <a:pPr eaLnBrk="1">
              <a:buSzPct val="45000"/>
              <a:buFont typeface="StarSymbol" charset="0"/>
              <a:buNone/>
            </a:pPr>
            <a:r>
              <a:rPr lang="en-GB" sz="1600" b="1">
                <a:solidFill>
                  <a:schemeClr val="bg1"/>
                </a:solidFill>
                <a:latin typeface="Arial" charset="0"/>
              </a:rPr>
              <a:t>4. Spinal muscular atrophy</a:t>
            </a:r>
          </a:p>
          <a:p>
            <a:pPr eaLnBrk="1">
              <a:buSzPct val="45000"/>
              <a:buFont typeface="StarSymbol" charset="0"/>
              <a:buNone/>
            </a:pPr>
            <a:r>
              <a:rPr lang="en-GB" sz="1600" b="1">
                <a:solidFill>
                  <a:schemeClr val="bg1"/>
                </a:solidFill>
                <a:latin typeface="Arial" charset="0"/>
              </a:rPr>
              <a:t>5. Tay-Sachs disease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718344"/>
            <a:ext cx="365760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8-month-old girl presented with strabismus and developmental delay. On examination, she was noted to have macrocephaly, intermittent exotropia in the left eye, and hypotonia. Fundoscopic exam results are shown in the image. MRI of the brain revealed inadequate myelination diffusely and a thin corpus callosum. What is the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Tay-Sachs disease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Tay-Sachs disease. Tay-Sachs disease is an autosomal recessive lysosomal storage disorder that results in progressive neurodegeneration. The cherry-red spot of the macula is a characteristic finding of this disease, caused by abnormally whitened, lipid-laden neurons surrounding and accentuating the color of the normal fovea.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