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3-year-old boy was brought to the endocrinology department with an 18-month history of bowing of the left leg that had resulted in regression of his ability to walk. On physical examination, there was lateral bowing of the left femur and anterior bowing of the left tibia, as well as testicular enlargement. Café au lait spots were also noted on the lower back, cheek, and neck. Radiographs of the wrist, femur, and tibia on the left side showed fibrous dysplasia (arrows) and rickets. What is the most likely diagnosis in this case?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Carney complex </a:t>
            </a:r>
          </a:p>
          <a:p>
            <a:pPr eaLnBrk="1">
              <a:buSzPct val="45000"/>
              <a:buFont typeface="StarSymbol" charset="0"/>
              <a:buNone/>
            </a:pPr>
            <a:r>
              <a:rPr lang="en-GB" sz="1600" b="1">
                <a:solidFill>
                  <a:schemeClr val="bg1"/>
                </a:solidFill>
                <a:latin typeface="Arial" charset="0"/>
              </a:rPr>
              <a:t>2. Fanconi anemia </a:t>
            </a:r>
          </a:p>
          <a:p>
            <a:pPr eaLnBrk="1">
              <a:buSzPct val="45000"/>
              <a:buFont typeface="StarSymbol" charset="0"/>
              <a:buNone/>
            </a:pPr>
            <a:r>
              <a:rPr lang="en-GB" sz="1600" b="1">
                <a:solidFill>
                  <a:schemeClr val="bg1"/>
                </a:solidFill>
                <a:latin typeface="Arial" charset="0"/>
              </a:rPr>
              <a:t>3. McCune–Albright syndrome</a:t>
            </a:r>
          </a:p>
          <a:p>
            <a:pPr eaLnBrk="1">
              <a:buSzPct val="45000"/>
              <a:buFont typeface="StarSymbol" charset="0"/>
              <a:buNone/>
            </a:pPr>
            <a:r>
              <a:rPr lang="en-GB" sz="1600" b="1">
                <a:solidFill>
                  <a:schemeClr val="bg1"/>
                </a:solidFill>
                <a:latin typeface="Arial" charset="0"/>
              </a:rPr>
              <a:t>4. Neurofibromatosis type 1 (NF1) </a:t>
            </a:r>
          </a:p>
          <a:p>
            <a:pPr eaLnBrk="1">
              <a:buSzPct val="45000"/>
              <a:buFont typeface="StarSymbol" charset="0"/>
              <a:buNone/>
            </a:pPr>
            <a:r>
              <a:rPr lang="en-GB" sz="1600" b="1">
                <a:solidFill>
                  <a:schemeClr val="bg1"/>
                </a:solidFill>
                <a:latin typeface="Arial" charset="0"/>
              </a:rPr>
              <a:t>5. Osteofibrous dysplasia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8997" y="1212120"/>
            <a:ext cx="7342632"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3-year-old boy was brought to the endocrinology department with an 18-month history of bowing of the left leg that had resulted in regression of his ability to walk. On physical examination, there was lateral bowing of the left femur and anterior bowing of the left tibia, as well as testicular enlargement. Café au lait spots were also noted on the lower back, cheek, and neck. Radiographs of the wrist, femur, and tibia on the left side showed fibrous dysplasia (arrows) and rickets. What is the most likely diagnosis in this case?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McCune–Albright syndrome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On the basis of the findings of café au lait spots, macroorchidism, and fibrous dysplasia, a diagnosis of the McCune–Albright syndrome was made. The McCune–Albright syndrome is caused by a somatic mutation in GNAS that results in stimulation of endocrine function. The patient’s parents declined genetic analysis of the affected organs. Treatment with oral phosphate and calcitriol was given.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