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53-year-old man who had been admitted to the hospital after a fall was noted to have an abnormal indentation of the lower eyelids. He had a history of corneal transplantation in both eyes. He had recently experienced progressive visual impairment, which had led to his fall. Ophthalmologic examination was notable for a deflection of the lower eyelids when he was looking down, owing to dome-shaped eyes, and decreased visual acuity.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Astigmatism</a:t>
            </a:r>
          </a:p>
          <a:p>
            <a:pPr eaLnBrk="1">
              <a:buSzPct val="45000"/>
              <a:buFont typeface="StarSymbol" charset="0"/>
              <a:buNone/>
            </a:pPr>
            <a:r>
              <a:rPr lang="en-GB" sz="1600" b="1">
                <a:solidFill>
                  <a:schemeClr val="bg1"/>
                </a:solidFill>
                <a:latin typeface="Arial" charset="0"/>
              </a:rPr>
              <a:t>2. Corneal ulcer</a:t>
            </a:r>
          </a:p>
          <a:p>
            <a:pPr eaLnBrk="1">
              <a:buSzPct val="45000"/>
              <a:buFont typeface="StarSymbol" charset="0"/>
              <a:buNone/>
            </a:pPr>
            <a:r>
              <a:rPr lang="en-GB" sz="1600" b="1">
                <a:solidFill>
                  <a:schemeClr val="bg1"/>
                </a:solidFill>
                <a:latin typeface="Arial" charset="0"/>
              </a:rPr>
              <a:t>3. Keratoconus</a:t>
            </a:r>
          </a:p>
          <a:p>
            <a:pPr eaLnBrk="1">
              <a:buSzPct val="45000"/>
              <a:buFont typeface="StarSymbol" charset="0"/>
              <a:buNone/>
            </a:pPr>
            <a:r>
              <a:rPr lang="en-GB" sz="1600" b="1">
                <a:solidFill>
                  <a:schemeClr val="bg1"/>
                </a:solidFill>
                <a:latin typeface="Arial" charset="0"/>
              </a:rPr>
              <a:t>4. Keratoglobus</a:t>
            </a:r>
          </a:p>
          <a:p>
            <a:pPr eaLnBrk="1">
              <a:buSzPct val="45000"/>
              <a:buFont typeface="StarSymbol" charset="0"/>
              <a:buNone/>
            </a:pPr>
            <a:r>
              <a:rPr lang="en-GB" sz="1600" b="1">
                <a:solidFill>
                  <a:schemeClr val="bg1"/>
                </a:solidFill>
                <a:latin typeface="Arial" charset="0"/>
              </a:rPr>
              <a:t>5. Pellucid marginal degeneration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53-year-old man who had been admitted to the hospital after a fall was noted to have an abnormal indentation of the lower eyelids. He had a history of corneal transplantation in both eyes. He had recently experienced progressive visual impairment, which had led to his fall. Ophthalmologic examination was notable for a deflection of the lower eyelids when he was looking down, owing to dome-shaped eyes, and decreased visual acuity.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Keratoconus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keratoconus. Keratoconus is a noninflammatory disorder characterized by corneal thinning and bulging outward in a cone shape. Downward deflection of the eyelid on downward gaze, or Munson’s Sign, may be seen in severe cases. Given the advanced nature of his disease, this patient was referred to ophthalmology for repeat corneal transplantation.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