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61-year-old man presented with abdominal pain. Basophilic stippling was evident on a blood smear.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Acute myelogenous leukemia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Chronic lead poisoning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Beta-thallasemia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Megaloblastic anemia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Sickle cell anemia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041" y="914940"/>
            <a:ext cx="4352544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61-year-old man presented with abdominal pain. Basophilic stippling was evident on a blood smear.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Chronic lead poisoning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Chronic lead poisoning was the diagnosis in this case. Lead poisoning is associated with abdominal pain, blue discoloration of the gums, and basophilic stippling.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