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40-year-old man was referred to the otorhinolaryngology clinic with a 1-month history of a sore throat. He reported no upper respiratory symptoms, fever, rash, or genital lesions. The physical examination was notable for nonulcerated white plaques that formed a butterfly shape across the posterior oropharynx, upper uvula, and tonsils. No lymphadenopathy or skin or genital lesions were present. Testing for the human immunodeficiency virus was negative. A biopsy of the plaques showed dense lymphoplasmacytic infiltration. Which of the following tests is most likely to reveal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Congo red stain of the biopsy specimen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Flow cytometry of the biopsy specimen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Grocott’s methenamine silver stain of the biopsy specimen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Serum protein electrophoresis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Treponema pallidum hemagglutination assay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193" y="864648"/>
            <a:ext cx="4206240" cy="3364992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40-year-old man was referred to the otorhinolaryngology clinic with a 1-month history of a sore throat. He reported no upper respiratory symptoms, fever, rash, or genital lesions. The physical examination was notable for nonulcerated white plaques that formed a butterfly shape across the posterior oropharynx, upper uvula, and tonsils. No lymphadenopathy or skin or genital lesions were present. Testing for the human immunodeficiency virus was negative. A biopsy of the plaques showed dense lymphoplasmacytic infiltration. Which of the following tests is most likely to reveal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Treponema pallidum hemagglutination assay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Treponema pallidum hemagglutination assay was positive, and the rapid plasma reagin level was 122.4 U (reference range, 0 to 0.9). Subsequent immunohistochemical staining for T. pallidum performed on the biopsy specimen was positive. A diagnosis of syphilitic pharyngitis — a manifestation of secondary syphilis — was made. Owing to the lack of availability of benzathine penicillin G, treatment with amoxicillin was given in accordance with local guidelines. At follow-up 1 month after the start of treatment, the patient’s symptoms had abated.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