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7-year-old girl presented with an itchy rash while taking amoxicillin for pharyngitis. Physical exam showed purulent tonsils, along with a maculopapular rash involving her face, trunk, arms, and legs.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Amoxicillin rash in infectious mononucleosis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Guttate psoriasis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Hand, foot, and mouth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Scarlet fever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Serum sickness-like reaction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973" y="914940"/>
            <a:ext cx="5440680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7-year-old girl presented with an itchy rash while taking amoxicillin for pharyngitis. Physical exam showed purulent tonsils, along with a maculopapular rash involving her face, trunk, arms, and legs.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Amoxicillin rash in infectious mononucleosis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mononuclear spot test was positive. The patient’s parents were advised to stop the amoxicillin, and the patient’s rash resolved completely within 3 weeks.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