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77-year-old man was referred to the endocrinology clinic for evaluation of subclinical hyperthyroidism. Physical examination revealed an enlarged thyroid with no palpable nodules or cervical lymphadenopathy. When the patient raised both arms, he developed reversible facial congestion. What is the name of this sign?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Grave’s sign</a:t>
            </a:r>
          </a:p>
          <a:p>
            <a:pPr eaLnBrk="1">
              <a:buSzPct val="45000"/>
              <a:buFont typeface="StarSymbol" charset="0"/>
              <a:buNone/>
            </a:pPr>
            <a:r>
              <a:rPr lang="en-GB" sz="1600" b="1">
                <a:solidFill>
                  <a:schemeClr val="bg1"/>
                </a:solidFill>
                <a:latin typeface="Arial" charset="0"/>
              </a:rPr>
              <a:t>2. Hashimoto’s sign</a:t>
            </a:r>
          </a:p>
          <a:p>
            <a:pPr eaLnBrk="1">
              <a:buSzPct val="45000"/>
              <a:buFont typeface="StarSymbol" charset="0"/>
              <a:buNone/>
            </a:pPr>
            <a:r>
              <a:rPr lang="en-GB" sz="1600" b="1">
                <a:solidFill>
                  <a:schemeClr val="bg1"/>
                </a:solidFill>
                <a:latin typeface="Arial" charset="0"/>
              </a:rPr>
              <a:t>3. Pemberton’s sign</a:t>
            </a:r>
          </a:p>
          <a:p>
            <a:pPr eaLnBrk="1">
              <a:buSzPct val="45000"/>
              <a:buFont typeface="StarSymbol" charset="0"/>
              <a:buNone/>
            </a:pPr>
            <a:r>
              <a:rPr lang="en-GB" sz="1600" b="1">
                <a:solidFill>
                  <a:schemeClr val="bg1"/>
                </a:solidFill>
                <a:latin typeface="Arial" charset="0"/>
              </a:rPr>
              <a:t>4. Flemingo’s flush sign</a:t>
            </a:r>
          </a:p>
          <a:p>
            <a:pPr eaLnBrk="1">
              <a:buSzPct val="45000"/>
              <a:buFont typeface="StarSymbol" charset="0"/>
              <a:buNone/>
            </a:pPr>
            <a:r>
              <a:rPr lang="en-GB" sz="1600" b="1">
                <a:solidFill>
                  <a:schemeClr val="bg1"/>
                </a:solidFill>
                <a:latin typeface="Arial" charset="0"/>
              </a:rPr>
              <a:t>5. Lighthouse sign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6075" y="914940"/>
            <a:ext cx="3808476"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77-year-old man was referred to the endocrinology clinic for evaluation of subclinical hyperthyroidism. Physical examination revealed an enlarged thyroid with no palpable nodules or cervical lymphadenopathy. When the patient raised both arms, he developed reversible facial congestion. What is the name of this sign?</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Pemberton’s sign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Pemberton’s sign. Pemberton’s sign describes reversible facial congestion after elevation of both arms. It indicates superior vena cava syndrome from obstruction of the thoracic inlet - in this case, by the enlarged thyroid gland compressing the subclavian and jugular veins.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