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32-year-old woman presented with a 2-hour history of severe chest pain at rest. An electrocardiogram showed ST-segment elevations in leads II, III, and aVF with reciprocal ST-segment depressions in leads I and aVL. An initial troponin I level was normal. Owing to concern for acute coronary syndrome, emergency coronary angiography was performed, which showed an abrupt caliber change extending from the proximal to the distal right coronary artery. What is the most likely etiology of arterial injury?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Atherosclerotic plaque rupture and distal occlusion </a:t>
            </a:r>
          </a:p>
          <a:p>
            <a:pPr eaLnBrk="1">
              <a:buSzPct val="45000"/>
              <a:buFont typeface="StarSymbol" charset="0"/>
              <a:buNone/>
            </a:pPr>
            <a:r>
              <a:rPr lang="en-GB" sz="1600" b="1">
                <a:solidFill>
                  <a:schemeClr val="bg1"/>
                </a:solidFill>
                <a:latin typeface="Arial" charset="0"/>
              </a:rPr>
              <a:t>2. Atherosclerotic stenosis </a:t>
            </a:r>
          </a:p>
          <a:p>
            <a:pPr eaLnBrk="1">
              <a:buSzPct val="45000"/>
              <a:buFont typeface="StarSymbol" charset="0"/>
              <a:buNone/>
            </a:pPr>
            <a:r>
              <a:rPr lang="en-GB" sz="1600" b="1">
                <a:solidFill>
                  <a:schemeClr val="bg1"/>
                </a:solidFill>
                <a:latin typeface="Arial" charset="0"/>
              </a:rPr>
              <a:t>3. Coronary arteritis</a:t>
            </a:r>
          </a:p>
          <a:p>
            <a:pPr eaLnBrk="1">
              <a:buSzPct val="45000"/>
              <a:buFont typeface="StarSymbol" charset="0"/>
              <a:buNone/>
            </a:pPr>
            <a:r>
              <a:rPr lang="en-GB" sz="1600" b="1">
                <a:solidFill>
                  <a:schemeClr val="bg1"/>
                </a:solidFill>
                <a:latin typeface="Arial" charset="0"/>
              </a:rPr>
              <a:t>4. Dissection </a:t>
            </a:r>
          </a:p>
          <a:p>
            <a:pPr eaLnBrk="1">
              <a:buSzPct val="45000"/>
              <a:buFont typeface="StarSymbol" charset="0"/>
              <a:buNone/>
            </a:pPr>
            <a:r>
              <a:rPr lang="en-GB" sz="1600" b="1">
                <a:solidFill>
                  <a:schemeClr val="bg1"/>
                </a:solidFill>
                <a:latin typeface="Arial" charset="0"/>
              </a:rPr>
              <a:t>5. Vasospasm</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901224"/>
            <a:ext cx="3657600" cy="32918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32-year-old woman presented with a 2-hour history of severe chest pain at rest. An electrocardiogram showed ST-segment elevations in leads II, III, and aVF with reciprocal ST-segment depressions in leads I and aVL. An initial troponin I level was normal. Owing to concern for acute coronary syndrome, emergency coronary angiography was performed, which showed an abrupt caliber change extending from the proximal to the distal right coronary artery. What is the most likely etiology of arterial injury?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Dissection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angiographic appearance is consistent with spontaneous coronary-artery dissection. An anomalous origin of the left circumflex artery from the right coronary cusp was also incidentally noted. Spontaneous coronary-artery dissection is an uncommon cause of acute coronary syndrome that predominantly affects women without typical cardiovascular risk factors. Most patients with the condition can be treated medically when there is normal flow in the distal artery, as in this case in which no stent was placed.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