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most likely diagnosis in a woman who presents with fever, cough, rhinorrhea, and this exam finding?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Polymorphous light eruption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Dengue fever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Measles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Stevens-Johnson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Acute cutaneous lupus erythematosus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265" y="1212120"/>
            <a:ext cx="5340096" cy="26700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most likely diagnosis in a woman who presents with fever, cough, rhinorrhea, and this exam finding?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Measles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Serologic testing revealed elevated antirubeola IgM titers and negative antirubeola IgG titers, confirming the diagnosis of measles.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