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704" y="-104"/>
      </p:cViewPr>
      <p:guideLst>
        <p:guide orient="horz" pos="4493"/>
        <p:guide orient="horz" pos="269"/>
        <p:guide orient="horz" pos="701"/>
        <p:guide orient="horz" pos="2573"/>
        <p:guide pos="487"/>
        <p:guide pos="6103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16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7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4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fontAlgn="base" hangingPunct="0">
        <a:lnSpc>
          <a:spcPct val="97000"/>
        </a:lnSpc>
        <a:spcBef>
          <a:spcPct val="0"/>
        </a:spcBef>
        <a:spcAft>
          <a:spcPts val="888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400">
          <a:solidFill>
            <a:srgbClr val="FFFFFF"/>
          </a:solidFill>
          <a:latin typeface="+mn-lt"/>
          <a:ea typeface="+mn-ea"/>
        </a:defRPr>
      </a:lvl3pPr>
      <a:lvl4pPr marL="1727200" indent="-215900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1590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73113" y="4362450"/>
            <a:ext cx="8915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53-year-old woman presented with pain, swelling, and discoloration of her right fifth finger. Physical examination showed a demarcated, brightly erythematous plaque with a dusky center. What is the most likely diagnosis?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1. Dactylitis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2. Erythema multiforme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3. Herpetic whitlow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4. Spider bite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5. Sporotrichosis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92113" y="4322763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pic>
        <p:nvPicPr>
          <p:cNvPr id="3089" name="Picture 17" descr="whiteSquar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3" y="-196056"/>
            <a:ext cx="3291840" cy="548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713" y="2332038"/>
            <a:ext cx="922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Answer: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73113" y="1100138"/>
            <a:ext cx="8915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53-year-old woman presented with pain, swelling, and discoloration of her right fifth finger. Physical examination showed a demarcated, brightly erythematous plaque with a dusky center. What is the most likely diagnosis?</a:t>
            </a:r>
            <a:r>
              <a:rPr lang="en-GB" sz="1600">
                <a:solidFill>
                  <a:schemeClr val="bg1"/>
                </a:solidFill>
                <a:latin typeface="Arial" charset="0"/>
              </a:rPr>
              <a:t/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92113" y="1036638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96913" y="2713038"/>
            <a:ext cx="86106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Spider bite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The patient had been bitten by a spider 36 hours earlier, identified to be a yellow sac spider. The lesion progressed to dusky purpura with porcelain-white ischemic skin, and two weeks later, the patient’s finger had healed completely.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400" i="1">
                <a:solidFill>
                  <a:schemeClr val="bg1"/>
                </a:solidFill>
                <a:latin typeface="Arial" charset="0"/>
              </a:rPr>
              <a:t/>
            </a:r>
            <a:endParaRPr lang="en-GB" sz="1400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153</Words>
  <Application>Microsoft Macintosh PowerPoint</Application>
  <PresentationFormat>Custom</PresentationFormat>
  <Paragraphs>16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Danny Sinang</cp:lastModifiedBy>
  <cp:revision>27</cp:revision>
  <dcterms:modified xsi:type="dcterms:W3CDTF">2015-03-18T19:10:33Z</dcterms:modified>
</cp:coreProperties>
</file>