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4"/>
  </p:notesMasterIdLst>
  <p:sldIdLst>
    <p:sldId id="256" r:id="rId2"/>
    <p:sldId id="257" r:id="rId3"/>
  </p:sldIdLst>
  <p:sldSz cx="10080625" cy="7559675"/>
  <p:notesSz cx="7772400" cy="10058400"/>
  <p:defaultTextStyle>
    <a:defPPr>
      <a:defRPr lang="en-GB"/>
    </a:defPPr>
    <a:lvl1pPr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1pPr>
    <a:lvl2pPr marL="457200"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2pPr>
    <a:lvl3pPr marL="914400"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3pPr>
    <a:lvl4pPr marL="1371600"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4pPr>
    <a:lvl5pPr marL="1828800"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5pPr>
    <a:lvl6pPr marL="2286000" algn="l" defTabSz="457200" rtl="0" eaLnBrk="1" latinLnBrk="0" hangingPunct="1">
      <a:defRPr sz="2400" kern="1200">
        <a:solidFill>
          <a:schemeClr val="tx1"/>
        </a:solidFill>
        <a:latin typeface="Times New Roman" charset="0"/>
        <a:ea typeface="ＭＳ Ｐゴシック" charset="0"/>
        <a:cs typeface="+mn-cs"/>
      </a:defRPr>
    </a:lvl6pPr>
    <a:lvl7pPr marL="2743200" algn="l" defTabSz="457200" rtl="0" eaLnBrk="1" latinLnBrk="0" hangingPunct="1">
      <a:defRPr sz="2400" kern="1200">
        <a:solidFill>
          <a:schemeClr val="tx1"/>
        </a:solidFill>
        <a:latin typeface="Times New Roman" charset="0"/>
        <a:ea typeface="ＭＳ Ｐゴシック" charset="0"/>
        <a:cs typeface="+mn-cs"/>
      </a:defRPr>
    </a:lvl7pPr>
    <a:lvl8pPr marL="3200400" algn="l" defTabSz="457200" rtl="0" eaLnBrk="1" latinLnBrk="0" hangingPunct="1">
      <a:defRPr sz="2400" kern="1200">
        <a:solidFill>
          <a:schemeClr val="tx1"/>
        </a:solidFill>
        <a:latin typeface="Times New Roman" charset="0"/>
        <a:ea typeface="ＭＳ Ｐゴシック" charset="0"/>
        <a:cs typeface="+mn-cs"/>
      </a:defRPr>
    </a:lvl8pPr>
    <a:lvl9pPr marL="3657600" algn="l" defTabSz="457200" rtl="0" eaLnBrk="1" latinLnBrk="0" hangingPunct="1">
      <a:defRPr sz="2400" kern="1200">
        <a:solidFill>
          <a:schemeClr val="tx1"/>
        </a:solidFill>
        <a:latin typeface="Times New Roman" charset="0"/>
        <a:ea typeface="ＭＳ Ｐゴシック" charset="0"/>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97" d="100"/>
          <a:sy n="97" d="100"/>
        </p:scale>
        <p:origin x="-1704" y="-104"/>
      </p:cViewPr>
      <p:guideLst>
        <p:guide orient="horz" pos="4493"/>
        <p:guide orient="horz" pos="269"/>
        <p:guide orient="horz" pos="701"/>
        <p:guide orient="horz" pos="2573"/>
        <p:guide pos="487"/>
        <p:guide pos="6103"/>
        <p:guide pos="3175"/>
      </p:guideLst>
    </p:cSldViewPr>
  </p:slideViewPr>
  <p:outlineViewPr>
    <p:cViewPr varScale="1">
      <p:scale>
        <a:sx n="170" d="200"/>
        <a:sy n="170" d="200"/>
      </p:scale>
      <p:origin x="-780" y="-84"/>
    </p:cViewPr>
  </p:outlineViewPr>
  <p:notesTextViewPr>
    <p:cViewPr>
      <p:scale>
        <a:sx n="100" d="100"/>
        <a:sy n="100" d="100"/>
      </p:scale>
      <p:origin x="0" y="0"/>
    </p:cViewPr>
  </p:notesTextViewPr>
  <p:notesViewPr>
    <p:cSldViewPr>
      <p:cViewPr varScale="1">
        <p:scale>
          <a:sx n="59" d="100"/>
          <a:sy n="59" d="100"/>
        </p:scale>
        <p:origin x="-1752"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4" Type="http://schemas.openxmlformats.org/officeDocument/2006/relationships/notesMaster" Target="notesMasters/notesMaster1.xml"/><Relationship Id="rId5" Type="http://schemas.openxmlformats.org/officeDocument/2006/relationships/printerSettings" Target="printerSettings/printerSettings1.bin"/><Relationship Id="rId6" Type="http://schemas.openxmlformats.org/officeDocument/2006/relationships/presProps" Target="presProps.xml"/><Relationship Id="rId7" Type="http://schemas.openxmlformats.org/officeDocument/2006/relationships/viewProps" Target="viewProps.xml"/><Relationship Id="rId8" Type="http://schemas.openxmlformats.org/officeDocument/2006/relationships/theme" Target="theme/theme1.xml"/><Relationship Id="rId9"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049" name="Rectangle 1"/>
          <p:cNvSpPr>
            <a:spLocks noGrp="1" noRot="1" noChangeAspect="1" noChangeArrowheads="1" noTextEdit="1"/>
          </p:cNvSpPr>
          <p:nvPr>
            <p:ph type="sldImg"/>
          </p:nvPr>
        </p:nvSpPr>
        <p:spPr bwMode="auto">
          <a:xfrm>
            <a:off x="1587500" y="1006475"/>
            <a:ext cx="4595813" cy="3448050"/>
          </a:xfrm>
          <a:prstGeom prst="rect">
            <a:avLst/>
          </a:prstGeom>
          <a:solidFill>
            <a:srgbClr val="FFFFFF"/>
          </a:solidFill>
          <a:ln w="9525">
            <a:solidFill>
              <a:srgbClr val="000000"/>
            </a:solidFill>
            <a:miter lim="800000"/>
            <a:headEnd/>
            <a:tailEnd/>
          </a:ln>
          <a:effectLst/>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a14="http://schemas.microsoft.com/office/drawing/2010/main" val="1"/>
            </a:ext>
          </a:extLst>
        </p:spPr>
      </p:sp>
      <p:sp>
        <p:nvSpPr>
          <p:cNvPr id="2050" name="Text Box 2"/>
          <p:cNvSpPr txBox="1">
            <a:spLocks noGrp="1" noChangeArrowheads="1"/>
          </p:cNvSpPr>
          <p:nvPr>
            <p:ph type="body" idx="1"/>
          </p:nvPr>
        </p:nvSpPr>
        <p:spPr bwMode="auto">
          <a:xfrm>
            <a:off x="1185863" y="4787900"/>
            <a:ext cx="5407025" cy="3825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lvl="0"/>
            <a:endParaRPr lang="en-US"/>
          </a:p>
        </p:txBody>
      </p:sp>
    </p:spTree>
    <p:extLst>
      <p:ext uri="{BB962C8B-B14F-4D97-AF65-F5344CB8AC3E}">
        <p14:creationId xmlns:p14="http://schemas.microsoft.com/office/powerpoint/2010/main" val="643747580"/>
      </p:ext>
    </p:extLst>
  </p:cSld>
  <p:clrMap bg1="lt1" tx1="dk1" bg2="lt2" tx2="dk2" accent1="accent1" accent2="accent2" accent3="accent3" accent4="accent4" accent5="accent5" accent6="accent6" hlink="hlink" folHlink="folHlink"/>
  <p:notesStyle>
    <a:lvl1pPr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1pPr>
    <a:lvl2pPr marL="742950" indent="-28575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2pPr>
    <a:lvl3pPr marL="1143000" indent="-22860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3pPr>
    <a:lvl4pPr marL="1600200" indent="-22860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4pPr>
    <a:lvl5pPr marL="2057400" indent="-22860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097" name="Rectangle 1"/>
          <p:cNvSpPr>
            <a:spLocks noGrp="1" noRot="1" noChangeAspect="1" noChangeArrowheads="1" noTextEdit="1"/>
          </p:cNvSpPr>
          <p:nvPr>
            <p:ph type="sldImg"/>
          </p:nvPr>
        </p:nvSpPr>
        <p:spPr bwMode="auto">
          <a:xfrm>
            <a:off x="1587500" y="1006475"/>
            <a:ext cx="4595813" cy="3448050"/>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a14="http://schemas.microsoft.com/office/drawing/2010/main" val="1"/>
            </a:ext>
          </a:extLst>
        </p:spPr>
      </p:sp>
      <p:sp>
        <p:nvSpPr>
          <p:cNvPr id="4098" name="Text Box 2"/>
          <p:cNvSpPr txBox="1">
            <a:spLocks noGrp="1" noChangeArrowheads="1"/>
          </p:cNvSpPr>
          <p:nvPr>
            <p:ph type="body" idx="1"/>
          </p:nvPr>
        </p:nvSpPr>
        <p:spPr bwMode="auto">
          <a:xfrm>
            <a:off x="1185863" y="4787900"/>
            <a:ext cx="5407025" cy="3827463"/>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146" name="Rectangle 2"/>
          <p:cNvSpPr>
            <a:spLocks noGrp="1" noRot="1" noChangeAspect="1" noChangeArrowheads="1" noTextEdit="1"/>
          </p:cNvSpPr>
          <p:nvPr>
            <p:ph type="sldImg"/>
          </p:nvPr>
        </p:nvSpPr>
        <p:spPr bwMode="auto">
          <a:xfrm>
            <a:off x="1587500" y="1006475"/>
            <a:ext cx="4595813" cy="3448050"/>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a14="http://schemas.microsoft.com/office/drawing/2010/main" val="1"/>
            </a:ext>
            <a:ext uri="{FAA26D3D-D897-4be2-8F04-BA451C77F1D7}">
              <ma14:placeholderFlag xmlns:ma14="http://schemas.microsoft.com/office/mac/drawingml/2011/main" val="1"/>
            </a:ext>
          </a:extLst>
        </p:spPr>
      </p:sp>
      <p:sp>
        <p:nvSpPr>
          <p:cNvPr id="6147" name="Text Box 3"/>
          <p:cNvSpPr txBox="1">
            <a:spLocks noGrp="1" noChangeArrowheads="1"/>
          </p:cNvSpPr>
          <p:nvPr>
            <p:ph type="body" idx="1"/>
          </p:nvPr>
        </p:nvSpPr>
        <p:spPr>
          <a:xfrm>
            <a:off x="1185863" y="4787900"/>
            <a:ext cx="5407025" cy="3827463"/>
          </a:xfrm>
          <a:noFill/>
          <a:ln/>
          <a:extLst>
            <a:ext uri="{FAA26D3D-D897-4be2-8F04-BA451C77F1D7}">
              <ma14:placeholderFlag xmlns:ma14="http://schemas.microsoft.com/office/mac/drawingml/2011/main" val="1"/>
            </a:ext>
          </a:extLst>
        </p:spPr>
        <p:txBody>
          <a:bodyPr wrap="none" anchor="ct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55650" y="2347913"/>
            <a:ext cx="8569325" cy="16208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512888" y="4283075"/>
            <a:ext cx="7056437" cy="1931988"/>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2339177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5453522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194550" y="627063"/>
            <a:ext cx="2151063" cy="62357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739775" y="627063"/>
            <a:ext cx="6302375" cy="62357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9747758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510199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96925" y="4857750"/>
            <a:ext cx="8567738" cy="15017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96925" y="3203575"/>
            <a:ext cx="8567738" cy="1654175"/>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42691651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739775" y="2101850"/>
            <a:ext cx="4225925" cy="47609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118100" y="2101850"/>
            <a:ext cx="4227513" cy="47609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8281411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04825" y="303213"/>
            <a:ext cx="9072563" cy="1258887"/>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504825" y="1692275"/>
            <a:ext cx="4452938" cy="70485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504825" y="2397125"/>
            <a:ext cx="4452938" cy="43561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5121275" y="1692275"/>
            <a:ext cx="4456113" cy="70485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121275" y="2397125"/>
            <a:ext cx="4456113" cy="43561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8410155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5645432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6257546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4825" y="301625"/>
            <a:ext cx="3316288" cy="1279525"/>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941763" y="301625"/>
            <a:ext cx="5635625" cy="64516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504825" y="1581150"/>
            <a:ext cx="3316288" cy="51720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41409236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76438" y="5291138"/>
            <a:ext cx="6048375" cy="625475"/>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976438" y="674688"/>
            <a:ext cx="6048375" cy="453707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976438" y="5916613"/>
            <a:ext cx="6048375" cy="88741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4110483411"/>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1025" name="Rectangle 1"/>
          <p:cNvSpPr>
            <a:spLocks noGrp="1" noChangeArrowheads="1"/>
          </p:cNvSpPr>
          <p:nvPr>
            <p:ph type="title"/>
          </p:nvPr>
        </p:nvSpPr>
        <p:spPr bwMode="auto">
          <a:xfrm>
            <a:off x="739775" y="627063"/>
            <a:ext cx="8605838" cy="1260475"/>
          </a:xfrm>
          <a:prstGeom prst="rect">
            <a:avLst/>
          </a:prstGeom>
          <a:noFill/>
          <a:ln>
            <a:noFill/>
          </a:ln>
          <a:effectLst/>
          <a:extLst>
            <a:ext uri="{909E8E84-426E-40dd-AFC4-6F175D3DCCD1}">
              <a14:hiddenFill xmlns:a14="http://schemas.microsoft.com/office/drawing/2010/main">
                <a:solidFill>
                  <a:srgbClr val="000000"/>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0" tIns="0" rIns="0" bIns="0" numCol="1" anchor="ctr" anchorCtr="0" compatLnSpc="1">
            <a:prstTxWarp prst="textNoShape">
              <a:avLst/>
            </a:prstTxWarp>
          </a:bodyPr>
          <a:lstStyle/>
          <a:p>
            <a:pPr lvl="0"/>
            <a:r>
              <a:rPr lang="en-GB"/>
              <a:t>Click to edit the title text format</a:t>
            </a:r>
          </a:p>
        </p:txBody>
      </p:sp>
      <p:sp>
        <p:nvSpPr>
          <p:cNvPr id="1026" name="Rectangle 2"/>
          <p:cNvSpPr>
            <a:spLocks noGrp="1" noChangeArrowheads="1"/>
          </p:cNvSpPr>
          <p:nvPr>
            <p:ph type="body" idx="1"/>
          </p:nvPr>
        </p:nvSpPr>
        <p:spPr bwMode="auto">
          <a:xfrm>
            <a:off x="739775" y="2101850"/>
            <a:ext cx="8605838" cy="4760913"/>
          </a:xfrm>
          <a:prstGeom prst="rect">
            <a:avLst/>
          </a:prstGeom>
          <a:noFill/>
          <a:ln>
            <a:noFill/>
          </a:ln>
          <a:effectLst/>
          <a:extLst>
            <a:ext uri="{909E8E84-426E-40dd-AFC4-6F175D3DCCD1}">
              <a14:hiddenFill xmlns:a14="http://schemas.microsoft.com/office/drawing/2010/main">
                <a:solidFill>
                  <a:srgbClr val="000000"/>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0" tIns="0" rIns="0" bIns="0" numCol="1" anchor="t" anchorCtr="0" compatLnSpc="1">
            <a:prstTxWarp prst="textNoShape">
              <a:avLst/>
            </a:prstTxWarp>
          </a:bodyPr>
          <a:lstStyle/>
          <a:p>
            <a:pPr lvl="0"/>
            <a:r>
              <a:rPr lang="en-GB"/>
              <a:t>Click to edit the outline text format</a:t>
            </a:r>
          </a:p>
          <a:p>
            <a:pPr lvl="1"/>
            <a:r>
              <a:rPr lang="en-GB"/>
              <a:t>Second Outline Level</a:t>
            </a:r>
          </a:p>
          <a:p>
            <a:pPr lvl="2"/>
            <a:r>
              <a:rPr lang="en-GB"/>
              <a:t>Third Outline Level</a:t>
            </a:r>
          </a:p>
          <a:p>
            <a:pPr lvl="3"/>
            <a:r>
              <a:rPr lang="en-GB"/>
              <a:t>Fourth Outline Level</a:t>
            </a:r>
          </a:p>
          <a:p>
            <a:pPr lvl="4"/>
            <a:r>
              <a:rPr lang="en-GB"/>
              <a:t>Fifth Outline Level</a:t>
            </a:r>
          </a:p>
          <a:p>
            <a:pPr lvl="4"/>
            <a:r>
              <a:rPr lang="en-GB"/>
              <a:t>Sixth Outline Level</a:t>
            </a:r>
          </a:p>
          <a:p>
            <a:pPr lvl="4"/>
            <a:r>
              <a:rPr lang="en-GB"/>
              <a:t>Seventh Outline Level</a:t>
            </a:r>
          </a:p>
          <a:p>
            <a:pPr lvl="4"/>
            <a:r>
              <a:rPr lang="en-GB"/>
              <a:t>Eighth Outline Level</a:t>
            </a:r>
          </a:p>
          <a:p>
            <a:pPr lvl="4"/>
            <a:r>
              <a:rPr lang="en-GB"/>
              <a:t>Ninth Outline Level</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fontAlgn="base" hangingPunct="0">
        <a:lnSpc>
          <a:spcPct val="97000"/>
        </a:lnSpc>
        <a:spcBef>
          <a:spcPct val="0"/>
        </a:spcBef>
        <a:spcAft>
          <a:spcPct val="0"/>
        </a:spcAft>
        <a:buClr>
          <a:srgbClr val="FFFFFF"/>
        </a:buClr>
        <a:buSzPct val="45000"/>
        <a:buFont typeface="StarSymbol" charset="0"/>
        <a:defRPr sz="2800" b="1">
          <a:solidFill>
            <a:srgbClr val="FFFFFF"/>
          </a:solidFill>
          <a:latin typeface="+mj-lt"/>
          <a:ea typeface="+mj-ea"/>
          <a:cs typeface="+mj-cs"/>
        </a:defRPr>
      </a:lvl1pPr>
      <a:lvl2pPr marL="4318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2pPr>
      <a:lvl3pPr marL="6477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3pPr>
      <a:lvl4pPr marL="8636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4pPr>
      <a:lvl5pPr marL="10795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5pPr>
      <a:lvl6pPr marL="15367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6pPr>
      <a:lvl7pPr marL="19939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7pPr>
      <a:lvl8pPr marL="24511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8pPr>
      <a:lvl9pPr marL="29083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9pPr>
    </p:titleStyle>
    <p:bodyStyle>
      <a:lvl1pPr marL="431800" indent="-323850" algn="l" defTabSz="457200" rtl="0" fontAlgn="base" hangingPunct="0">
        <a:lnSpc>
          <a:spcPct val="97000"/>
        </a:lnSpc>
        <a:spcBef>
          <a:spcPct val="0"/>
        </a:spcBef>
        <a:spcAft>
          <a:spcPts val="888"/>
        </a:spcAft>
        <a:buClr>
          <a:srgbClr val="FFFFFF"/>
        </a:buClr>
        <a:buSzPct val="100000"/>
        <a:buFont typeface="Arial" charset="0"/>
        <a:buChar char="•"/>
        <a:defRPr sz="2000">
          <a:solidFill>
            <a:srgbClr val="FFFFFF"/>
          </a:solidFill>
          <a:latin typeface="+mn-lt"/>
          <a:ea typeface="+mn-ea"/>
          <a:cs typeface="+mn-cs"/>
        </a:defRPr>
      </a:lvl1pPr>
      <a:lvl2pPr marL="863600" indent="-287338" algn="l" defTabSz="457200" rtl="0" fontAlgn="base" hangingPunct="0">
        <a:lnSpc>
          <a:spcPct val="97000"/>
        </a:lnSpc>
        <a:spcBef>
          <a:spcPct val="0"/>
        </a:spcBef>
        <a:spcAft>
          <a:spcPts val="1138"/>
        </a:spcAft>
        <a:buClr>
          <a:srgbClr val="FFFFFF"/>
        </a:buClr>
        <a:buSzPct val="75000"/>
        <a:buFont typeface="StarSymbol" charset="0"/>
        <a:buChar char="–"/>
        <a:defRPr sz="2600">
          <a:solidFill>
            <a:srgbClr val="FFFFFF"/>
          </a:solidFill>
          <a:latin typeface="+mn-lt"/>
          <a:ea typeface="+mn-ea"/>
        </a:defRPr>
      </a:lvl2pPr>
      <a:lvl3pPr marL="1295400" indent="-215900" algn="l" defTabSz="457200" rtl="0" fontAlgn="base" hangingPunct="0">
        <a:lnSpc>
          <a:spcPct val="97000"/>
        </a:lnSpc>
        <a:spcBef>
          <a:spcPct val="0"/>
        </a:spcBef>
        <a:spcAft>
          <a:spcPts val="850"/>
        </a:spcAft>
        <a:buClr>
          <a:srgbClr val="FFFFFF"/>
        </a:buClr>
        <a:buSzPct val="45000"/>
        <a:buFont typeface="StarSymbol" charset="0"/>
        <a:buChar char="●"/>
        <a:defRPr sz="2400">
          <a:solidFill>
            <a:srgbClr val="FFFFFF"/>
          </a:solidFill>
          <a:latin typeface="+mn-lt"/>
          <a:ea typeface="+mn-ea"/>
        </a:defRPr>
      </a:lvl3pPr>
      <a:lvl4pPr marL="1727200" indent="-215900" algn="l" defTabSz="457200" rtl="0" fontAlgn="base" hangingPunct="0">
        <a:lnSpc>
          <a:spcPct val="97000"/>
        </a:lnSpc>
        <a:spcBef>
          <a:spcPct val="0"/>
        </a:spcBef>
        <a:spcAft>
          <a:spcPts val="575"/>
        </a:spcAft>
        <a:buClr>
          <a:srgbClr val="FFFFFF"/>
        </a:buClr>
        <a:buSzPct val="75000"/>
        <a:buFont typeface="StarSymbol" charset="0"/>
        <a:buChar char="–"/>
        <a:defRPr sz="2000">
          <a:solidFill>
            <a:srgbClr val="FFFFFF"/>
          </a:solidFill>
          <a:latin typeface="+mn-lt"/>
          <a:ea typeface="+mn-ea"/>
        </a:defRPr>
      </a:lvl4pPr>
      <a:lvl5pPr marL="21590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5pPr>
      <a:lvl6pPr marL="26162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6pPr>
      <a:lvl7pPr marL="30734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7pPr>
      <a:lvl8pPr marL="35306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8pPr>
      <a:lvl9pPr marL="39878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4" Type="http://schemas.openxmlformats.org/officeDocument/2006/relationships/image" Target="../media/image2.jpeg"/><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 Id="rId3"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3" name="Text Box 1"/>
          <p:cNvSpPr txBox="1">
            <a:spLocks noChangeArrowheads="1"/>
          </p:cNvSpPr>
          <p:nvPr/>
        </p:nvSpPr>
        <p:spPr bwMode="auto">
          <a:xfrm>
            <a:off x="179388" y="346075"/>
            <a:ext cx="9717087" cy="385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algn="ctr" eaLnBrk="1">
              <a:lnSpc>
                <a:spcPct val="97000"/>
              </a:lnSpc>
              <a:buSzPct val="45000"/>
              <a:buFont typeface="StarSymbol" charset="0"/>
              <a:buNone/>
            </a:pPr>
            <a:r>
              <a:rPr lang="en-GB" b="1">
                <a:solidFill>
                  <a:srgbClr val="FFFFFF"/>
                </a:solidFill>
                <a:latin typeface="Arial" charset="0"/>
              </a:rPr>
              <a:t>Image Challenge</a:t>
            </a:r>
          </a:p>
        </p:txBody>
      </p:sp>
      <p:pic>
        <p:nvPicPr>
          <p:cNvPr id="3076"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34225" y="6846888"/>
            <a:ext cx="2630488" cy="438150"/>
          </a:xfrm>
          <a:prstGeom prst="rect">
            <a:avLst/>
          </a:prstGeom>
          <a:noFill/>
          <a:extLst>
            <a:ext uri="{909E8E84-426E-40dd-AFC4-6F175D3DCCD1}">
              <a14:hiddenFill xmlns:a14="http://schemas.microsoft.com/office/drawing/2010/main">
                <a:blipFill dpi="0" rotWithShape="0">
                  <a:blip/>
                  <a:srcRect/>
                  <a:stretch>
                    <a:fillRect/>
                  </a:stretch>
                </a:blipFill>
              </a14:hiddenFill>
            </a:ext>
          </a:extLst>
        </p:spPr>
      </p:pic>
      <p:sp>
        <p:nvSpPr>
          <p:cNvPr id="3080" name="Text Box 8"/>
          <p:cNvSpPr txBox="1">
            <a:spLocks noChangeArrowheads="1"/>
          </p:cNvSpPr>
          <p:nvPr/>
        </p:nvSpPr>
        <p:spPr bwMode="auto">
          <a:xfrm>
            <a:off x="773113" y="4362450"/>
            <a:ext cx="8915400" cy="1708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FFFFFF"/>
                </a:solidFill>
                <a:miter lim="800000"/>
                <a:headEnd/>
                <a:tailEnd/>
              </a14:hiddenLine>
            </a:ext>
          </a:extLst>
        </p:spPr>
        <p:txBody>
          <a:bodyPr lIns="0" tIns="0" rIns="0" bIns="0">
            <a:spAutoFit/>
          </a:bodyPr>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eaLnBrk="1">
              <a:buSzPct val="45000"/>
              <a:buFont typeface="StarSymbol" charset="0"/>
              <a:buNone/>
            </a:pPr>
            <a:r>
              <a:rPr lang="en-GB" sz="1600" b="1">
                <a:solidFill>
                  <a:schemeClr val="bg1"/>
                </a:solidFill>
                <a:latin typeface="Arial" charset="0"/>
              </a:rPr>
              <a:t>A 48-year-old man presented to the dermatology clinic with a 2-month history of an itchy rash that began in the genital region and then progressed to his torso, hands, and legs. He also noted a 13-kg weight loss over the past few months. On examination, he had erythematous patches and plaques at various stages of healing. What is the diagnosis?</a:t>
            </a:r>
          </a:p>
          <a:p>
            <a:pPr eaLnBrk="1">
              <a:buSzPct val="45000"/>
              <a:buFont typeface="StarSymbol" charset="0"/>
              <a:buNone/>
            </a:pPr>
            <a:endParaRPr lang="en-GB" sz="1600" b="1">
              <a:solidFill>
                <a:schemeClr val="bg1"/>
              </a:solidFill>
              <a:latin typeface="Arial" charset="0"/>
            </a:endParaRPr>
          </a:p>
          <a:p>
            <a:pPr eaLnBrk="1">
              <a:buSzPct val="45000"/>
              <a:buFont typeface="StarSymbol" charset="0"/>
              <a:buNone/>
            </a:pPr>
            <a:r>
              <a:rPr lang="en-GB" sz="1600" b="1">
                <a:solidFill>
                  <a:schemeClr val="bg1"/>
                </a:solidFill>
                <a:latin typeface="Arial" charset="0"/>
              </a:rPr>
              <a:t>1. Herpes simplex virus</a:t>
            </a:r>
          </a:p>
          <a:p>
            <a:pPr eaLnBrk="1">
              <a:buSzPct val="45000"/>
              <a:buFont typeface="StarSymbol" charset="0"/>
              <a:buNone/>
            </a:pPr>
            <a:r>
              <a:rPr lang="en-GB" sz="1600" b="1">
                <a:solidFill>
                  <a:schemeClr val="bg1"/>
                </a:solidFill>
                <a:latin typeface="Arial" charset="0"/>
              </a:rPr>
              <a:t>2. Acrodermatitis enteropathica</a:t>
            </a:r>
          </a:p>
          <a:p>
            <a:pPr eaLnBrk="1">
              <a:buSzPct val="45000"/>
              <a:buFont typeface="StarSymbol" charset="0"/>
              <a:buNone/>
            </a:pPr>
            <a:r>
              <a:rPr lang="en-GB" sz="1600" b="1">
                <a:solidFill>
                  <a:schemeClr val="bg1"/>
                </a:solidFill>
                <a:latin typeface="Arial" charset="0"/>
              </a:rPr>
              <a:t>3. Paraneoplastic pemphigus</a:t>
            </a:r>
          </a:p>
          <a:p>
            <a:pPr eaLnBrk="1">
              <a:buSzPct val="45000"/>
              <a:buFont typeface="StarSymbol" charset="0"/>
              <a:buNone/>
            </a:pPr>
            <a:r>
              <a:rPr lang="en-GB" sz="1600" b="1">
                <a:solidFill>
                  <a:schemeClr val="bg1"/>
                </a:solidFill>
                <a:latin typeface="Arial" charset="0"/>
              </a:rPr>
              <a:t>4. Discoid lupus</a:t>
            </a:r>
          </a:p>
          <a:p>
            <a:pPr eaLnBrk="1">
              <a:buSzPct val="45000"/>
              <a:buFont typeface="StarSymbol" charset="0"/>
              <a:buNone/>
            </a:pPr>
            <a:r>
              <a:rPr lang="en-GB" sz="1600" b="1">
                <a:solidFill>
                  <a:schemeClr val="bg1"/>
                </a:solidFill>
                <a:latin typeface="Arial" charset="0"/>
              </a:rPr>
              <a:t>5. Necrolytic migratory erythema</a:t>
            </a:r>
          </a:p>
        </p:txBody>
      </p:sp>
      <p:sp>
        <p:nvSpPr>
          <p:cNvPr id="3084" name="Rectangle 12"/>
          <p:cNvSpPr>
            <a:spLocks noChangeArrowheads="1"/>
          </p:cNvSpPr>
          <p:nvPr/>
        </p:nvSpPr>
        <p:spPr bwMode="auto">
          <a:xfrm>
            <a:off x="392113" y="4322763"/>
            <a:ext cx="411162" cy="338137"/>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r>
              <a:rPr lang="en-GB" sz="1600" b="1">
                <a:solidFill>
                  <a:schemeClr val="bg1"/>
                </a:solidFill>
                <a:latin typeface="Arial" charset="0"/>
              </a:rPr>
              <a:t>Q:</a:t>
            </a:r>
          </a:p>
        </p:txBody>
      </p:sp>
      <p:pic>
        <p:nvPicPr>
          <p:cNvPr id="3089" name="Picture 17" descr="whiteSquare"/>
          <p:cNvPicPr>
            <a:picLocks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937193" y="1074960"/>
            <a:ext cx="4206240" cy="2944368"/>
          </a:xfrm>
          <a:prstGeom prst="rect">
            <a:avLst/>
          </a:prstGeom>
          <a:noFill/>
          <a:ln w="9525">
            <a:solidFill>
              <a:schemeClr val="bg2"/>
            </a:solidFill>
            <a:miter lim="800000"/>
            <a:headEnd/>
            <a:tailEnd/>
          </a:ln>
          <a:extLst>
            <a:ext uri="{909E8E84-426E-40dd-AFC4-6F175D3DCCD1}">
              <a14:hiddenFill xmlns:a14="http://schemas.microsoft.com/office/drawing/2010/main">
                <a:solidFill>
                  <a:srgbClr val="FFFFFF"/>
                </a:solidFill>
              </a14:hiddenFill>
            </a:ext>
          </a:extLst>
        </p:spPr>
      </p:pic>
    </p:spTree>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4" name="Text Box 4"/>
          <p:cNvSpPr txBox="1">
            <a:spLocks noChangeArrowheads="1"/>
          </p:cNvSpPr>
          <p:nvPr/>
        </p:nvSpPr>
        <p:spPr bwMode="auto">
          <a:xfrm>
            <a:off x="493713" y="2332038"/>
            <a:ext cx="9220200"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FFFFFF"/>
                </a:solidFill>
                <a:miter lim="800000"/>
                <a:headEnd/>
                <a:tailEnd/>
              </a14:hiddenLine>
            </a:ext>
          </a:extLst>
        </p:spPr>
        <p:txBody>
          <a:bodyPr lIns="0" tIns="0" rIns="0" bIns="0">
            <a:spAutoFit/>
          </a:bodyPr>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eaLnBrk="1">
              <a:buSzPct val="45000"/>
              <a:buFont typeface="StarSymbol" charset="0"/>
              <a:buNone/>
            </a:pPr>
            <a:r>
              <a:rPr lang="en-GB" sz="1600" b="1">
                <a:solidFill>
                  <a:schemeClr val="bg1"/>
                </a:solidFill>
                <a:latin typeface="Arial" charset="0"/>
              </a:rPr>
              <a:t>Answer:</a:t>
            </a:r>
          </a:p>
        </p:txBody>
      </p:sp>
      <p:sp>
        <p:nvSpPr>
          <p:cNvPr id="5128" name="Text Box 8"/>
          <p:cNvSpPr txBox="1">
            <a:spLocks noChangeArrowheads="1"/>
          </p:cNvSpPr>
          <p:nvPr/>
        </p:nvSpPr>
        <p:spPr bwMode="auto">
          <a:xfrm>
            <a:off x="179388" y="346075"/>
            <a:ext cx="9717087" cy="385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algn="ctr" eaLnBrk="1">
              <a:lnSpc>
                <a:spcPct val="97000"/>
              </a:lnSpc>
              <a:buSzPct val="45000"/>
              <a:buFont typeface="StarSymbol" charset="0"/>
              <a:buNone/>
            </a:pPr>
            <a:r>
              <a:rPr lang="en-GB" b="1">
                <a:solidFill>
                  <a:srgbClr val="FFFFFF"/>
                </a:solidFill>
                <a:latin typeface="Arial" charset="0"/>
              </a:rPr>
              <a:t>Image Challenge</a:t>
            </a:r>
          </a:p>
        </p:txBody>
      </p:sp>
      <p:sp>
        <p:nvSpPr>
          <p:cNvPr id="5130" name="Text Box 10"/>
          <p:cNvSpPr txBox="1">
            <a:spLocks noChangeArrowheads="1"/>
          </p:cNvSpPr>
          <p:nvPr/>
        </p:nvSpPr>
        <p:spPr bwMode="auto">
          <a:xfrm>
            <a:off x="773113" y="1100138"/>
            <a:ext cx="8915400" cy="2365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FFFFFF"/>
                </a:solidFill>
                <a:miter lim="800000"/>
                <a:headEnd/>
                <a:tailEnd/>
              </a14:hiddenLine>
            </a:ext>
          </a:extLst>
        </p:spPr>
        <p:txBody>
          <a:bodyPr lIns="0" tIns="0" rIns="0" bIns="0">
            <a:spAutoFit/>
          </a:bodyPr>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eaLnBrk="1">
              <a:lnSpc>
                <a:spcPct val="97000"/>
              </a:lnSpc>
              <a:buSzPct val="45000"/>
              <a:buFont typeface="StarSymbol" charset="0"/>
              <a:buNone/>
            </a:pPr>
            <a:r>
              <a:rPr lang="en-GB" sz="1600" b="1">
                <a:solidFill>
                  <a:schemeClr val="bg1"/>
                </a:solidFill>
                <a:latin typeface="Arial" charset="0"/>
              </a:rPr>
              <a:t>A 48-year-old man presented to the dermatology clinic with a 2-month history of an itchy rash that began in the genital region and then progressed to his torso, hands, and legs. He also noted a 13-kg weight loss over the past few months. On examination, he had erythematous patches and plaques at various stages of healing. What is the diagnosis?</a:t>
            </a:r>
            <a:r>
              <a:rPr lang="en-GB" sz="1600">
                <a:solidFill>
                  <a:schemeClr val="bg1"/>
                </a:solidFill>
                <a:latin typeface="Arial" charset="0"/>
              </a:rPr>
              <a:t/>
            </a:r>
          </a:p>
        </p:txBody>
      </p:sp>
      <p:sp>
        <p:nvSpPr>
          <p:cNvPr id="5131" name="Rectangle 11"/>
          <p:cNvSpPr>
            <a:spLocks noChangeArrowheads="1"/>
          </p:cNvSpPr>
          <p:nvPr/>
        </p:nvSpPr>
        <p:spPr bwMode="auto">
          <a:xfrm>
            <a:off x="392113" y="1036638"/>
            <a:ext cx="411162" cy="338137"/>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r>
              <a:rPr lang="en-GB" sz="1600" b="1">
                <a:solidFill>
                  <a:schemeClr val="bg1"/>
                </a:solidFill>
                <a:latin typeface="Arial" charset="0"/>
              </a:rPr>
              <a:t>Q:</a:t>
            </a:r>
          </a:p>
        </p:txBody>
      </p:sp>
      <p:sp>
        <p:nvSpPr>
          <p:cNvPr id="5133" name="Rectangle 13"/>
          <p:cNvSpPr>
            <a:spLocks noChangeArrowheads="1"/>
          </p:cNvSpPr>
          <p:nvPr/>
        </p:nvSpPr>
        <p:spPr bwMode="auto">
          <a:xfrm>
            <a:off x="696913" y="2713038"/>
            <a:ext cx="8610600" cy="2014537"/>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eaLnBrk="1">
              <a:buSzPct val="45000"/>
              <a:buFont typeface="StarSymbol" charset="0"/>
              <a:buNone/>
            </a:pPr>
            <a:r>
              <a:rPr lang="en-GB" sz="1600" b="1">
                <a:solidFill>
                  <a:schemeClr val="bg1"/>
                </a:solidFill>
                <a:latin typeface="Arial" charset="0"/>
              </a:rPr>
              <a:t>Necrolytic migratory erythema</a:t>
            </a:r>
          </a:p>
          <a:p>
            <a:pPr eaLnBrk="1">
              <a:buSzPct val="45000"/>
              <a:buFont typeface="StarSymbol" charset="0"/>
              <a:buNone/>
            </a:pPr>
            <a:endParaRPr lang="en-GB" sz="1600" b="1">
              <a:solidFill>
                <a:schemeClr val="bg1"/>
              </a:solidFill>
              <a:latin typeface="Arial" charset="0"/>
            </a:endParaRPr>
          </a:p>
          <a:p>
            <a:pPr eaLnBrk="1">
              <a:buSzPct val="45000"/>
              <a:buFont typeface="StarSymbol" charset="0"/>
              <a:buNone/>
            </a:pPr>
            <a:r>
              <a:rPr lang="en-GB" sz="1600">
                <a:solidFill>
                  <a:schemeClr val="bg1"/>
                </a:solidFill>
                <a:latin typeface="Arial" charset="0"/>
              </a:rPr>
              <a:t>The correct answer is necrolytic migratory erythema. The patient had also recently been diagnosed with diabetes mellitus and, given the rash, an underlying glucagonoma was suspected. Glucagon levels were elevated in the serum and a computed tomographic scan of the abdomen revealed a mass, which was subsequently excised; pathology confirmed the diagnosis of glucagonoma. There was no recurrence of the rash or glucagonoma at 5 years of follow-up.</a:t>
            </a:r>
          </a:p>
          <a:p>
            <a:pPr eaLnBrk="1">
              <a:buSzPct val="45000"/>
              <a:buFont typeface="StarSymbol" charset="0"/>
              <a:buNone/>
            </a:pPr>
            <a:endParaRPr lang="en-GB" sz="1600">
              <a:solidFill>
                <a:schemeClr val="bg1"/>
              </a:solidFill>
              <a:latin typeface="Arial" charset="0"/>
            </a:endParaRPr>
          </a:p>
          <a:p>
            <a:pPr eaLnBrk="1">
              <a:buSzPct val="45000"/>
              <a:buFont typeface="StarSymbol" charset="0"/>
              <a:buNone/>
            </a:pPr>
            <a:r>
              <a:rPr lang="en-GB" sz="1400" i="1">
                <a:solidFill>
                  <a:schemeClr val="bg1"/>
                </a:solidFill>
                <a:latin typeface="Arial" charset="0"/>
              </a:rPr>
              <a:t/>
            </a:r>
            <a:endParaRPr lang="en-GB" sz="1400" i="1">
              <a:solidFill>
                <a:schemeClr val="hlink"/>
              </a:solidFill>
              <a:latin typeface="Arial" charset="0"/>
            </a:endParaRPr>
          </a:p>
        </p:txBody>
      </p:sp>
      <p:pic>
        <p:nvPicPr>
          <p:cNvPr id="5134" name="Picture 1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34225" y="6846888"/>
            <a:ext cx="2630488" cy="438150"/>
          </a:xfrm>
          <a:prstGeom prst="rect">
            <a:avLst/>
          </a:prstGeom>
          <a:noFill/>
          <a:extLst>
            <a:ext uri="{909E8E84-426E-40dd-AFC4-6F175D3DCCD1}">
              <a14:hiddenFill xmlns:a14="http://schemas.microsoft.com/office/drawing/2010/main">
                <a:blipFill dpi="0" rotWithShape="0">
                  <a:blip/>
                  <a:srcRect/>
                  <a:stretch>
                    <a:fillRect/>
                  </a:stretch>
                </a:blipFill>
              </a14:hiddenFill>
            </a:ext>
          </a:extLst>
        </p:spPr>
      </p:pic>
    </p:spTree>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Times New Roman"/>
        <a:ea typeface="ＭＳ Ｐゴシック"/>
        <a:cs typeface=""/>
      </a:majorFont>
      <a:minorFont>
        <a:latin typeface="Times New Roman"/>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2400" b="0" i="0" u="none" strike="noStrike" cap="none" normalizeH="0" baseline="0">
            <a:ln>
              <a:noFill/>
            </a:ln>
            <a:effectLst/>
            <a:latin typeface="Times New Roman" charset="0"/>
            <a:ea typeface="ＭＳ Ｐゴシック" charset="0"/>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2400" b="0" i="0" u="none" strike="noStrike" cap="none" normalizeH="0" baseline="0">
            <a:ln>
              <a:noFill/>
            </a:ln>
            <a:effectLst/>
            <a:latin typeface="Times New Roman" charset="0"/>
            <a:ea typeface="ＭＳ Ｐゴシック" charset="0"/>
          </a:defRPr>
        </a:defPPr>
      </a:lstStyle>
    </a:lnDef>
  </a:objectDefaults>
  <a:extraClrSchemeLst>
    <a:extraClrScheme>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332</TotalTime>
  <Words>153</Words>
  <Application>Microsoft Macintosh PowerPoint</Application>
  <PresentationFormat>Custom</PresentationFormat>
  <Paragraphs>16</Paragraphs>
  <Slides>2</Slides>
  <Notes>2</Notes>
  <HiddenSlides>0</HiddenSlides>
  <MMClips>0</MMClips>
  <ScaleCrop>false</ScaleCrop>
  <HeadingPairs>
    <vt:vector size="4" baseType="variant">
      <vt:variant>
        <vt:lpstr>Theme</vt:lpstr>
      </vt:variant>
      <vt:variant>
        <vt:i4>1</vt:i4>
      </vt:variant>
      <vt:variant>
        <vt:lpstr>Slide Titles</vt:lpstr>
      </vt:variant>
      <vt:variant>
        <vt:i4>2</vt:i4>
      </vt:variant>
    </vt:vector>
  </HeadingPairs>
  <TitlesOfParts>
    <vt:vector size="3" baseType="lpstr">
      <vt:lpstr>Default Design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cp:lastModifiedBy>Danny Sinang</cp:lastModifiedBy>
  <cp:revision>27</cp:revision>
  <dcterms:modified xsi:type="dcterms:W3CDTF">2015-03-18T19:10:33Z</dcterms:modified>
</cp:coreProperties>
</file>