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30-year-old woman presented with a 3-month history of progressive skin lesions on her face. On physical examination, there were hyperpigmented, yellow, papillomatous papules and plaques on the face (left). Hyperpigmented velvety plaques were also seen on the skin of the neck, groin and axillae. She also reported new-onset heartburn, fatigue, and unintentional 15-kg weight loss. A skin biopsy of the facial lesion showed epidermal papillomatosis, acanthosis, hyperkeratosis, and negative staining for human papillomavirus. A computed tomography (CT) of the  abdomen and pelvis was performed (right). What is the most likely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Erythrasma</a:t>
            </a:r>
          </a:p>
          <a:p>
            <a:pPr eaLnBrk="1">
              <a:buSzPct val="45000"/>
              <a:buFont typeface="StarSymbol" charset="0"/>
              <a:buNone/>
            </a:pPr>
            <a:r>
              <a:rPr lang="en-GB" sz="1600" b="1">
                <a:solidFill>
                  <a:schemeClr val="bg1"/>
                </a:solidFill>
                <a:latin typeface="Arial" charset="0"/>
              </a:rPr>
              <a:t>2. Ichthyosis hystrix</a:t>
            </a:r>
          </a:p>
          <a:p>
            <a:pPr eaLnBrk="1">
              <a:buSzPct val="45000"/>
              <a:buFont typeface="StarSymbol" charset="0"/>
              <a:buNone/>
            </a:pPr>
            <a:r>
              <a:rPr lang="en-GB" sz="1600" b="1">
                <a:solidFill>
                  <a:schemeClr val="bg1"/>
                </a:solidFill>
                <a:latin typeface="Arial" charset="0"/>
              </a:rPr>
              <a:t>3. Malignant acanthosis nigricans</a:t>
            </a:r>
          </a:p>
          <a:p>
            <a:pPr eaLnBrk="1">
              <a:buSzPct val="45000"/>
              <a:buFont typeface="StarSymbol" charset="0"/>
              <a:buNone/>
            </a:pPr>
            <a:r>
              <a:rPr lang="en-GB" sz="1600" b="1">
                <a:solidFill>
                  <a:schemeClr val="bg1"/>
                </a:solidFill>
                <a:latin typeface="Arial" charset="0"/>
              </a:rPr>
              <a:t>4. Pellagra (Vitamin B3 deficiency) </a:t>
            </a:r>
          </a:p>
          <a:p>
            <a:pPr eaLnBrk="1">
              <a:buSzPct val="45000"/>
              <a:buFont typeface="StarSymbol" charset="0"/>
              <a:buNone/>
            </a:pPr>
            <a:r>
              <a:rPr lang="en-GB" sz="1600" b="1">
                <a:solidFill>
                  <a:schemeClr val="bg1"/>
                </a:solidFill>
                <a:latin typeface="Arial" charset="0"/>
              </a:rPr>
              <a:t>5. Pemphigus vegetans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2753" y="1212120"/>
            <a:ext cx="6675120" cy="267004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30-year-old woman presented with a 3-month history of progressive skin lesions on her face. On physical examination, there were hyperpigmented, yellow, papillomatous papules and plaques on the face (left). Hyperpigmented velvety plaques were also seen on the skin of the neck, groin and axillae. She also reported new-onset heartburn, fatigue, and unintentional 15-kg weight loss. A skin biopsy of the facial lesion showed epidermal papillomatosis, acanthosis, hyperkeratosis, and negative staining for human papillomavirus. A computed tomography (CT) of the  abdomen and pelvis was performed (right). What is the most likely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Malignant acanthosis nigricans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malignant acanthosis nigricans. This is a paraneoplastic dermopathy involving the sudden onset of velvety plaques on cutaneous and mucosal surfaces. These changes are more extensive and rapidly worsening than those in benign acanthosis nigricans. The CT of the abdomen and pelvis showed thickening of the gastric body and a solid mass in the right ovary.  A gastric biopsy showed mucin-rich signet-ring-cell gastric adenocarcinoma, confirming a diagnosis of gastric adenocarcinoma with ovarian metastasis.</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