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39-year-old man with human immunodeficiency virus infection that was being treated with antiretroviral therapy presented to the dermatology clinic with a 1-year history of recurrent, painful penile ulcers. Approximately once per month, erosions would appear ulcerate, heal spontaneously and then recur. Laboratory testing showed a CD4 cell count of 494 per cubic millimeter (reference range, 414 to 1123) and an HIV viral load of 450 copies per milliliter (reference range, &lt;20). Biopsies of the lesions revealed epidermal necrosis, pseudoepitheliomatous epidermal hyperplasia, and a dense infiltrate of inflammatory cells in the dermis and subcutaneous tissue. Next-generation sequencing (NGS) of the tissue was performed.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Chancroid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Condyloma acuminata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Condyloma lata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Herpes vegetans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Pemphigus vegetans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39-year-old man with human immunodeficiency virus infection that was being treated with antiretroviral therapy presented to the dermatology clinic with a 1-year history of recurrent, painful penile ulcers. Approximately once per month, erosions would appear ulcerate, heal spontaneously and then recur. Laboratory testing showed a CD4 cell count of 494 per cubic millimeter (reference range, 414 to 1123) and an HIV viral load of 450 copies per milliliter (reference range, &lt;20). Biopsies of the lesions revealed epidermal necrosis, pseudoepitheliomatous epidermal hyperplasia, and a dense infiltrate of inflammatory cells in the dermis and subcutaneous tissue. Next-generation sequencing (NGS) of the tissue was performed.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Herpes vegetans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Herpes vegetans. Results from NGS detected herpes simplex virus (HSV) type 2. Herpes vegetans — also known as hypertrophic herpes simplex — is an uncommon manifestation of HSV infection seen in persons with immunocompromise. It manifests as verrucous, proliferative, or ulcerative lesions, often with a chronic, persistent course. Treatment with oral valacyclovir was given and at a 2-week follow-up, the lesions had abated.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