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39-year-old man presented to the emergency department with a 4-week history of abdominal pain and constipation. Physical examination of the abdomen was normal, but he was noted to have gray lines along the margins of his lower gum.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Scurvy</a:t>
            </a:r>
          </a:p>
          <a:p>
            <a:pPr eaLnBrk="1">
              <a:buSzPct val="45000"/>
              <a:buFont typeface="StarSymbol" charset="0"/>
              <a:buNone/>
            </a:pPr>
            <a:r>
              <a:rPr lang="en-GB" sz="1600" b="1">
                <a:solidFill>
                  <a:schemeClr val="bg1"/>
                </a:solidFill>
                <a:latin typeface="Arial" charset="0"/>
              </a:rPr>
              <a:t>2. Bismuth poisoning</a:t>
            </a:r>
          </a:p>
          <a:p>
            <a:pPr eaLnBrk="1">
              <a:buSzPct val="45000"/>
              <a:buFont typeface="StarSymbol" charset="0"/>
              <a:buNone/>
            </a:pPr>
            <a:r>
              <a:rPr lang="en-GB" sz="1600" b="1">
                <a:solidFill>
                  <a:schemeClr val="bg1"/>
                </a:solidFill>
                <a:latin typeface="Arial" charset="0"/>
              </a:rPr>
              <a:t>3. Adults Still’s disease</a:t>
            </a:r>
          </a:p>
          <a:p>
            <a:pPr eaLnBrk="1">
              <a:buSzPct val="45000"/>
              <a:buFont typeface="StarSymbol" charset="0"/>
              <a:buNone/>
            </a:pPr>
            <a:r>
              <a:rPr lang="en-GB" sz="1600" b="1">
                <a:solidFill>
                  <a:schemeClr val="bg1"/>
                </a:solidFill>
                <a:latin typeface="Arial" charset="0"/>
              </a:rPr>
              <a:t>4. Behçet’s syndrome</a:t>
            </a:r>
          </a:p>
          <a:p>
            <a:pPr eaLnBrk="1">
              <a:buSzPct val="45000"/>
              <a:buFont typeface="StarSymbol" charset="0"/>
              <a:buNone/>
            </a:pPr>
            <a:r>
              <a:rPr lang="en-GB" sz="1600" b="1">
                <a:solidFill>
                  <a:schemeClr val="bg1"/>
                </a:solidFill>
                <a:latin typeface="Arial" charset="0"/>
              </a:rPr>
              <a:t>5. Lead poisoning</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7113" y="718344"/>
            <a:ext cx="548640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39-year-old man presented to the emergency department with a 4-week history of abdominal pain and constipation. Physical examination of the abdomen was normal, but he was noted to have gray lines along the margins of his lower gum.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Lead poisoning</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lead poisoning. The gray lines on the gums are Burton’s line, which is a sign of chronic lead intoxication that develops when lead reacts with oral bacteria metabolites. The patient had a 10-year history of chewing opium. Lead is sometimes added to opium to increase its weight when sold. The patient was treated with chelating agents and counseled to stop chewing opium. At his 7 month follow-up, he had resolution of his symptoms, and Burton’s line had diminished.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