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87-year-old woman with a history of peptic ulcer disease presented with severe abdominal pain. An examination showed hypotension and diffuse abdominal tenderness. Computed tomography of the abdomen revealed a classic sign of pneumoperitoneum outlining which ligament?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Round ligament of the liver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Gastrohepatic ligament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Ligament of Trietz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Falciform ligament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Hepatoduodenal ligament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109" y="1186974"/>
            <a:ext cx="3264408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87-year-old woman with a history of peptic ulcer disease presented with severe abdominal pain. An examination showed hypotension and diffuse abdominal tenderness. Computed tomography of the abdomen revealed a classic sign of pneumoperitoneum outlining which ligament?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Falciform ligament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falciform ligament. When surrounded by intraperitoneal free air, the falciform ligament, which connects the liver to the anterior abdominal wall, can be seen as a vertical band of soft tissue.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