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Achalasia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Esophageal cancer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Esophageal web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Gastroesophageal reflux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Nutcracker esophagus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753" y="864648"/>
            <a:ext cx="2103120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Nutcracker esophagus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barium swallow shows a typical corkscrew appearance consistent with nutcracker esophagus. High-resolution manometry of the esophagus confirmed a hypertensive peristaltic disorder of the esophagus.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