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51-year-old man from the Democratic Republic of Congo presented to the emergency department with a 1-week history of small-volume hemoptysis. Sixteen months before presentation, computed tomography (CT) of the chest had shown a right upper lung cavitation that was a sequela of treated pulmonary tuberculosis (top). At the current presentation, a repeat CT of the chest showed thickening of the wall of the right upper lung cavitation and a new intracavitary mass (bottom). Which of the following agents may be used in the management of this condition?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Azithromycin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Rifampin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Rituximab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Trimethoprim-sulfamethoxazole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Voriconazole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93" y="718344"/>
            <a:ext cx="3291840" cy="3657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51-year-old man from the Democratic Republic of Congo presented to the emergency department with a 1-week history of small-volume hemoptysis. Sixteen months before presentation, computed tomography (CT) of the chest had shown a right upper lung cavitation that was a sequela of treated pulmonary tuberculosis (top). At the current presentation, a repeat CT of the chest showed thickening of the wall of the right upper lung cavitation and a new intracavitary mass (bottom). Which of the following agents may be used in the management of this condition?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Voriconazole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patient was diagnosed with pulmonary aspergilloma after a serum sample was positive for aspergillus-specific IgG antibodies. Aspergillus fumigatus was identified by means of mass spectrometry. Concurrent tuberculosis was ruled out. Treatment with voriconazole was initiated. The patient was lost to follow-up before plans for a lobectomy could be made. Fourteen months later, he presented with massive hemoptysis and underwent pulmonary-artery embolization.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