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256" r:id="rId2"/>
    <p:sldId id="257" r:id="rId3"/>
  </p:sldIdLst>
  <p:sldSz cx="10080625" cy="7559675"/>
  <p:notesSz cx="7772400" cy="10058400"/>
  <p:defaultTextStyle>
    <a:defPPr>
      <a:defRPr lang="en-GB"/>
    </a:defPPr>
    <a:lvl1pPr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97" d="100"/>
          <a:sy n="97" d="100"/>
        </p:scale>
        <p:origin x="-1704" y="-104"/>
      </p:cViewPr>
      <p:guideLst>
        <p:guide orient="horz" pos="4493"/>
        <p:guide orient="horz" pos="269"/>
        <p:guide orient="horz" pos="701"/>
        <p:guide orient="horz" pos="2573"/>
        <p:guide pos="487"/>
        <p:guide pos="6103"/>
        <p:guide pos="3175"/>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0" name="Text Box 2"/>
          <p:cNvSpPr txBox="1">
            <a:spLocks noGrp="1" noChangeArrowheads="1"/>
          </p:cNvSpPr>
          <p:nvPr>
            <p:ph type="body" idx="1"/>
          </p:nvPr>
        </p:nvSpPr>
        <p:spPr bwMode="auto">
          <a:xfrm>
            <a:off x="1185863" y="4787900"/>
            <a:ext cx="5407025" cy="382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en-US"/>
          </a:p>
        </p:txBody>
      </p:sp>
    </p:spTree>
    <p:extLst>
      <p:ext uri="{BB962C8B-B14F-4D97-AF65-F5344CB8AC3E}">
        <p14:creationId xmlns:p14="http://schemas.microsoft.com/office/powerpoint/2010/main" val="64374758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1pPr>
    <a:lvl2pPr marL="742950" indent="-28575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2pPr>
    <a:lvl3pPr marL="11430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3pPr>
    <a:lvl4pPr marL="16002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4pPr>
    <a:lvl5pPr marL="2057400" indent="-228600" algn="l" defTabSz="457200" rtl="0" eaLnBrk="0" fontAlgn="base" hangingPunct="0">
      <a:spcBef>
        <a:spcPct val="30000"/>
      </a:spcBef>
      <a:spcAft>
        <a:spcPct val="0"/>
      </a:spcAft>
      <a:buClr>
        <a:srgbClr val="000000"/>
      </a:buClr>
      <a:buSzPct val="100000"/>
      <a:buFont typeface="Times New Roman" charset="0"/>
      <a:defRPr sz="1200" kern="1200">
        <a:solidFill>
          <a:srgbClr val="000000"/>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Rectangle 1"/>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098" name="Text Box 2"/>
          <p:cNvSpPr txBox="1">
            <a:spLocks noGrp="1" noChangeArrowheads="1"/>
          </p:cNvSpPr>
          <p:nvPr>
            <p:ph type="body" idx="1"/>
          </p:nvPr>
        </p:nvSpPr>
        <p:spPr bwMode="auto">
          <a:xfrm>
            <a:off x="1185863" y="4787900"/>
            <a:ext cx="5407025" cy="382746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bwMode="auto">
          <a:xfrm>
            <a:off x="1587500" y="1006475"/>
            <a:ext cx="4595813" cy="34480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6147" name="Text Box 3"/>
          <p:cNvSpPr txBox="1">
            <a:spLocks noGrp="1" noChangeArrowheads="1"/>
          </p:cNvSpPr>
          <p:nvPr>
            <p:ph type="body" idx="1"/>
          </p:nvPr>
        </p:nvSpPr>
        <p:spPr>
          <a:xfrm>
            <a:off x="1185863" y="4787900"/>
            <a:ext cx="5407025" cy="3827463"/>
          </a:xfrm>
          <a:noFill/>
          <a:ln/>
          <a:extLst>
            <a:ext uri="{FAA26D3D-D897-4be2-8F04-BA451C77F1D7}">
              <ma14:placeholderFlag xmlns:ma14="http://schemas.microsoft.com/office/mac/drawingml/2011/main" val="1"/>
            </a:ext>
          </a:extLst>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39177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5352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627063"/>
            <a:ext cx="2151063" cy="6235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9775" y="627063"/>
            <a:ext cx="6302375" cy="6235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4775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1019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691651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9775" y="2101850"/>
            <a:ext cx="4225925"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8100" y="2101850"/>
            <a:ext cx="4227513" cy="47609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28141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1015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6454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5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0923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04834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9775" y="627063"/>
            <a:ext cx="8605838" cy="1260475"/>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739775" y="2101850"/>
            <a:ext cx="8605838" cy="476091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fontAlgn="base" hangingPunct="0">
        <a:lnSpc>
          <a:spcPct val="97000"/>
        </a:lnSpc>
        <a:spcBef>
          <a:spcPct val="0"/>
        </a:spcBef>
        <a:spcAft>
          <a:spcPct val="0"/>
        </a:spcAft>
        <a:buClr>
          <a:srgbClr val="FFFFFF"/>
        </a:buClr>
        <a:buSzPct val="45000"/>
        <a:buFont typeface="StarSymbol" charset="0"/>
        <a:defRPr sz="2800" b="1">
          <a:solidFill>
            <a:srgbClr val="FFFFFF"/>
          </a:solidFill>
          <a:latin typeface="+mj-lt"/>
          <a:ea typeface="+mj-ea"/>
          <a:cs typeface="+mj-cs"/>
        </a:defRPr>
      </a:lvl1pPr>
      <a:lvl2pPr marL="4318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2pPr>
      <a:lvl3pPr marL="647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3pPr>
      <a:lvl4pPr marL="8636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4pPr>
      <a:lvl5pPr marL="10795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5pPr>
      <a:lvl6pPr marL="15367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6pPr>
      <a:lvl7pPr marL="19939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7pPr>
      <a:lvl8pPr marL="24511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8pPr>
      <a:lvl9pPr marL="2908300" indent="-215900" algn="l" defTabSz="457200" rtl="0" fontAlgn="base" hangingPunct="0">
        <a:spcBef>
          <a:spcPct val="0"/>
        </a:spcBef>
        <a:spcAft>
          <a:spcPct val="0"/>
        </a:spcAft>
        <a:buClr>
          <a:srgbClr val="FFFFFF"/>
        </a:buClr>
        <a:buSzPct val="45000"/>
        <a:buFont typeface="StarSymbol" charset="0"/>
        <a:defRPr sz="4400">
          <a:solidFill>
            <a:srgbClr val="000000"/>
          </a:solidFill>
          <a:latin typeface="Times New Roman" charset="0"/>
          <a:ea typeface="ＭＳ Ｐゴシック" charset="0"/>
        </a:defRPr>
      </a:lvl9pPr>
    </p:titleStyle>
    <p:bodyStyle>
      <a:lvl1pPr marL="431800" indent="-323850" algn="l" defTabSz="457200" rtl="0" fontAlgn="base" hangingPunct="0">
        <a:lnSpc>
          <a:spcPct val="97000"/>
        </a:lnSpc>
        <a:spcBef>
          <a:spcPct val="0"/>
        </a:spcBef>
        <a:spcAft>
          <a:spcPts val="888"/>
        </a:spcAft>
        <a:buClr>
          <a:srgbClr val="FFFFFF"/>
        </a:buClr>
        <a:buSzPct val="100000"/>
        <a:buFont typeface="Arial" charset="0"/>
        <a:buChar char="•"/>
        <a:defRPr sz="2000">
          <a:solidFill>
            <a:srgbClr val="FFFFFF"/>
          </a:solidFill>
          <a:latin typeface="+mn-lt"/>
          <a:ea typeface="+mn-ea"/>
          <a:cs typeface="+mn-cs"/>
        </a:defRPr>
      </a:lvl1pPr>
      <a:lvl2pPr marL="863600" indent="-287338" algn="l" defTabSz="457200" rtl="0" fontAlgn="base" hangingPunct="0">
        <a:lnSpc>
          <a:spcPct val="97000"/>
        </a:lnSpc>
        <a:spcBef>
          <a:spcPct val="0"/>
        </a:spcBef>
        <a:spcAft>
          <a:spcPts val="1138"/>
        </a:spcAft>
        <a:buClr>
          <a:srgbClr val="FFFFFF"/>
        </a:buClr>
        <a:buSzPct val="75000"/>
        <a:buFont typeface="StarSymbol" charset="0"/>
        <a:buChar char="–"/>
        <a:defRPr sz="2600">
          <a:solidFill>
            <a:srgbClr val="FFFFFF"/>
          </a:solidFill>
          <a:latin typeface="+mn-lt"/>
          <a:ea typeface="+mn-ea"/>
        </a:defRPr>
      </a:lvl2pPr>
      <a:lvl3pPr marL="1295400" indent="-215900" algn="l" defTabSz="457200" rtl="0" fontAlgn="base" hangingPunct="0">
        <a:lnSpc>
          <a:spcPct val="97000"/>
        </a:lnSpc>
        <a:spcBef>
          <a:spcPct val="0"/>
        </a:spcBef>
        <a:spcAft>
          <a:spcPts val="850"/>
        </a:spcAft>
        <a:buClr>
          <a:srgbClr val="FFFFFF"/>
        </a:buClr>
        <a:buSzPct val="45000"/>
        <a:buFont typeface="StarSymbol" charset="0"/>
        <a:buChar char="●"/>
        <a:defRPr sz="2400">
          <a:solidFill>
            <a:srgbClr val="FFFFFF"/>
          </a:solidFill>
          <a:latin typeface="+mn-lt"/>
          <a:ea typeface="+mn-ea"/>
        </a:defRPr>
      </a:lvl3pPr>
      <a:lvl4pPr marL="1727200" indent="-215900" algn="l" defTabSz="457200" rtl="0" fontAlgn="base" hangingPunct="0">
        <a:lnSpc>
          <a:spcPct val="97000"/>
        </a:lnSpc>
        <a:spcBef>
          <a:spcPct val="0"/>
        </a:spcBef>
        <a:spcAft>
          <a:spcPts val="575"/>
        </a:spcAft>
        <a:buClr>
          <a:srgbClr val="FFFFFF"/>
        </a:buClr>
        <a:buSzPct val="75000"/>
        <a:buFont typeface="StarSymbol" charset="0"/>
        <a:buChar char="–"/>
        <a:defRPr sz="2000">
          <a:solidFill>
            <a:srgbClr val="FFFFFF"/>
          </a:solidFill>
          <a:latin typeface="+mn-lt"/>
          <a:ea typeface="+mn-ea"/>
        </a:defRPr>
      </a:lvl4pPr>
      <a:lvl5pPr marL="21590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5pPr>
      <a:lvl6pPr marL="26162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6pPr>
      <a:lvl7pPr marL="30734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7pPr>
      <a:lvl8pPr marL="35306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8pPr>
      <a:lvl9pPr marL="3987800" indent="-215900" algn="l" defTabSz="457200" rtl="0" fontAlgn="base" hangingPunct="0">
        <a:lnSpc>
          <a:spcPct val="97000"/>
        </a:lnSpc>
        <a:spcBef>
          <a:spcPct val="0"/>
        </a:spcBef>
        <a:spcAft>
          <a:spcPts val="288"/>
        </a:spcAft>
        <a:buClr>
          <a:srgbClr val="FFFFFF"/>
        </a:buClr>
        <a:buSzPct val="45000"/>
        <a:buFont typeface="StarSymbol" charset="0"/>
        <a:buChar char="●"/>
        <a:defRPr sz="2000">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
        <p:nvSpPr>
          <p:cNvPr id="3080" name="Text Box 8"/>
          <p:cNvSpPr txBox="1">
            <a:spLocks noChangeArrowheads="1"/>
          </p:cNvSpPr>
          <p:nvPr/>
        </p:nvSpPr>
        <p:spPr bwMode="auto">
          <a:xfrm>
            <a:off x="773113" y="4362450"/>
            <a:ext cx="89154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 19-year-old man presented with a 3-week history of an asymptomatic rash on his neck. He worked as a beach lifeguard in southern California and reported no recent international travel. On physical examination, two erythematous, raised, serpiginous eruptions were seen on the neck — one on the posterior surface and another on the right lateral surface. A punch biopsy showed nonspecific inflammation. A potassium hydroxide scraping was negative for fungal elements. What is the diagnosis?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b="1">
                <a:solidFill>
                  <a:schemeClr val="bg1"/>
                </a:solidFill>
                <a:latin typeface="Arial" charset="0"/>
              </a:rPr>
              <a:t>1. Cutaneous larva migrans</a:t>
            </a:r>
          </a:p>
          <a:p>
            <a:pPr eaLnBrk="1">
              <a:buSzPct val="45000"/>
              <a:buFont typeface="StarSymbol" charset="0"/>
              <a:buNone/>
            </a:pPr>
            <a:r>
              <a:rPr lang="en-GB" sz="1600" b="1">
                <a:solidFill>
                  <a:schemeClr val="bg1"/>
                </a:solidFill>
                <a:latin typeface="Arial" charset="0"/>
              </a:rPr>
              <a:t>2. Larva currens</a:t>
            </a:r>
          </a:p>
          <a:p>
            <a:pPr eaLnBrk="1">
              <a:buSzPct val="45000"/>
              <a:buFont typeface="StarSymbol" charset="0"/>
              <a:buNone/>
            </a:pPr>
            <a:r>
              <a:rPr lang="en-GB" sz="1600" b="1">
                <a:solidFill>
                  <a:schemeClr val="bg1"/>
                </a:solidFill>
                <a:latin typeface="Arial" charset="0"/>
              </a:rPr>
              <a:t>3. Loiasis</a:t>
            </a:r>
          </a:p>
          <a:p>
            <a:pPr eaLnBrk="1">
              <a:buSzPct val="45000"/>
              <a:buFont typeface="StarSymbol" charset="0"/>
              <a:buNone/>
            </a:pPr>
            <a:r>
              <a:rPr lang="en-GB" sz="1600" b="1">
                <a:solidFill>
                  <a:schemeClr val="bg1"/>
                </a:solidFill>
                <a:latin typeface="Arial" charset="0"/>
              </a:rPr>
              <a:t>4. Tinea corporis</a:t>
            </a:r>
          </a:p>
          <a:p>
            <a:pPr eaLnBrk="1">
              <a:buSzPct val="45000"/>
              <a:buFont typeface="StarSymbol" charset="0"/>
              <a:buNone/>
            </a:pPr>
            <a:r>
              <a:rPr lang="en-GB" sz="1600" b="1">
                <a:solidFill>
                  <a:schemeClr val="bg1"/>
                </a:solidFill>
                <a:latin typeface="Arial" charset="0"/>
              </a:rPr>
              <a:t>5. Scabies</a:t>
            </a:r>
          </a:p>
        </p:txBody>
      </p:sp>
      <p:sp>
        <p:nvSpPr>
          <p:cNvPr id="3084" name="Rectangle 12"/>
          <p:cNvSpPr>
            <a:spLocks noChangeArrowheads="1"/>
          </p:cNvSpPr>
          <p:nvPr/>
        </p:nvSpPr>
        <p:spPr bwMode="auto">
          <a:xfrm>
            <a:off x="392113" y="4322763"/>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pic>
        <p:nvPicPr>
          <p:cNvPr id="3089" name="Picture 17" descr="whiteSquare"/>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6257" y="1074960"/>
            <a:ext cx="5468112" cy="2944368"/>
          </a:xfrm>
          <a:prstGeom prst="rect">
            <a:avLst/>
          </a:prstGeom>
          <a:noFill/>
          <a:ln w="9525">
            <a:solidFill>
              <a:schemeClr val="bg2"/>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Text Box 4"/>
          <p:cNvSpPr txBox="1">
            <a:spLocks noChangeArrowheads="1"/>
          </p:cNvSpPr>
          <p:nvPr/>
        </p:nvSpPr>
        <p:spPr bwMode="auto">
          <a:xfrm>
            <a:off x="493713" y="2332038"/>
            <a:ext cx="9220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buSzPct val="45000"/>
              <a:buFont typeface="StarSymbol" charset="0"/>
              <a:buNone/>
            </a:pPr>
            <a:r>
              <a:rPr lang="en-GB" sz="1600" b="1">
                <a:solidFill>
                  <a:schemeClr val="bg1"/>
                </a:solidFill>
                <a:latin typeface="Arial" charset="0"/>
              </a:rPr>
              <a:t>Answer:</a:t>
            </a:r>
          </a:p>
        </p:txBody>
      </p:sp>
      <p:sp>
        <p:nvSpPr>
          <p:cNvPr id="5128" name="Text Box 8"/>
          <p:cNvSpPr txBox="1">
            <a:spLocks noChangeArrowheads="1"/>
          </p:cNvSpPr>
          <p:nvPr/>
        </p:nvSpPr>
        <p:spPr bwMode="auto">
          <a:xfrm>
            <a:off x="179388" y="346075"/>
            <a:ext cx="9717087" cy="38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algn="ctr" eaLnBrk="1">
              <a:lnSpc>
                <a:spcPct val="97000"/>
              </a:lnSpc>
              <a:buSzPct val="45000"/>
              <a:buFont typeface="StarSymbol" charset="0"/>
              <a:buNone/>
            </a:pPr>
            <a:r>
              <a:rPr lang="en-GB" b="1">
                <a:solidFill>
                  <a:srgbClr val="FFFFFF"/>
                </a:solidFill>
                <a:latin typeface="Arial" charset="0"/>
              </a:rPr>
              <a:t>Image Challenge</a:t>
            </a:r>
          </a:p>
        </p:txBody>
      </p:sp>
      <p:sp>
        <p:nvSpPr>
          <p:cNvPr id="5130" name="Text Box 10"/>
          <p:cNvSpPr txBox="1">
            <a:spLocks noChangeArrowheads="1"/>
          </p:cNvSpPr>
          <p:nvPr/>
        </p:nvSpPr>
        <p:spPr bwMode="auto">
          <a:xfrm>
            <a:off x="773113" y="1100138"/>
            <a:ext cx="8915400" cy="236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miter lim="800000"/>
                <a:headEnd/>
                <a:tailEnd/>
              </a14:hiddenLine>
            </a:ext>
          </a:extLst>
        </p:spPr>
        <p:txBody>
          <a:bodyPr lIns="0" tIns="0" rIns="0" bIns="0">
            <a:spAutoFit/>
          </a:bodyPr>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5pPr>
            <a:lvl6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6pPr>
            <a:lvl7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7pPr>
            <a:lvl8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8pPr>
            <a:lvl9pPr eaLnBrk="0" fontAlgn="base" hangingPunct="0">
              <a:spcBef>
                <a:spcPct val="0"/>
              </a:spcBef>
              <a:spcAft>
                <a:spcPct val="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sz="2400">
                <a:solidFill>
                  <a:schemeClr val="tx1"/>
                </a:solidFill>
                <a:latin typeface="Times New Roman" charset="0"/>
                <a:ea typeface="ＭＳ Ｐゴシック" charset="0"/>
              </a:defRPr>
            </a:lvl9pPr>
          </a:lstStyle>
          <a:p>
            <a:pPr eaLnBrk="1">
              <a:lnSpc>
                <a:spcPct val="97000"/>
              </a:lnSpc>
              <a:buSzPct val="45000"/>
              <a:buFont typeface="StarSymbol" charset="0"/>
              <a:buNone/>
            </a:pPr>
            <a:r>
              <a:rPr lang="en-GB" sz="1600" b="1">
                <a:solidFill>
                  <a:schemeClr val="bg1"/>
                </a:solidFill>
                <a:latin typeface="Arial" charset="0"/>
              </a:rPr>
              <a:t>A 19-year-old man presented with a 3-week history of an asymptomatic rash on his neck. He worked as a beach lifeguard in southern California and reported no recent international travel. On physical examination, two erythematous, raised, serpiginous eruptions were seen on the neck — one on the posterior surface and another on the right lateral surface. A punch biopsy showed nonspecific inflammation. A potassium hydroxide scraping was negative for fungal elements. What is the diagnosis?</a:t>
            </a:r>
            <a:r>
              <a:rPr lang="en-GB" sz="1600">
                <a:solidFill>
                  <a:schemeClr val="bg1"/>
                </a:solidFill>
                <a:latin typeface="Arial" charset="0"/>
              </a:rPr>
              <a:t/>
            </a:r>
          </a:p>
        </p:txBody>
      </p:sp>
      <p:sp>
        <p:nvSpPr>
          <p:cNvPr id="5131" name="Rectangle 11"/>
          <p:cNvSpPr>
            <a:spLocks noChangeArrowheads="1"/>
          </p:cNvSpPr>
          <p:nvPr/>
        </p:nvSpPr>
        <p:spPr bwMode="auto">
          <a:xfrm>
            <a:off x="392113" y="1036638"/>
            <a:ext cx="411162" cy="3381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GB" sz="1600" b="1">
                <a:solidFill>
                  <a:schemeClr val="bg1"/>
                </a:solidFill>
                <a:latin typeface="Arial" charset="0"/>
              </a:rPr>
              <a:t>Q:</a:t>
            </a:r>
          </a:p>
        </p:txBody>
      </p:sp>
      <p:sp>
        <p:nvSpPr>
          <p:cNvPr id="5133" name="Rectangle 13"/>
          <p:cNvSpPr>
            <a:spLocks noChangeArrowheads="1"/>
          </p:cNvSpPr>
          <p:nvPr/>
        </p:nvSpPr>
        <p:spPr bwMode="auto">
          <a:xfrm>
            <a:off x="696913" y="2713038"/>
            <a:ext cx="8610600" cy="20145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a:buSzPct val="45000"/>
              <a:buFont typeface="StarSymbol" charset="0"/>
              <a:buNone/>
            </a:pPr>
            <a:r>
              <a:rPr lang="en-GB" sz="1600" b="1">
                <a:solidFill>
                  <a:schemeClr val="bg1"/>
                </a:solidFill>
                <a:latin typeface="Arial" charset="0"/>
              </a:rPr>
              <a:t>Cutaneous larva migrans</a:t>
            </a:r>
          </a:p>
          <a:p>
            <a:pPr eaLnBrk="1">
              <a:buSzPct val="45000"/>
              <a:buFont typeface="StarSymbol" charset="0"/>
              <a:buNone/>
            </a:pPr>
            <a:endParaRPr lang="en-GB" sz="1600" b="1">
              <a:solidFill>
                <a:schemeClr val="bg1"/>
              </a:solidFill>
              <a:latin typeface="Arial" charset="0"/>
            </a:endParaRPr>
          </a:p>
          <a:p>
            <a:pPr eaLnBrk="1">
              <a:buSzPct val="45000"/>
              <a:buFont typeface="StarSymbol" charset="0"/>
              <a:buNone/>
            </a:pPr>
            <a:r>
              <a:rPr lang="en-GB" sz="1600">
                <a:solidFill>
                  <a:schemeClr val="bg1"/>
                </a:solidFill>
                <a:latin typeface="Arial" charset="0"/>
              </a:rPr>
              <a:t>On the basis of the patient’s occupation and the serpiginous morphologic characteristics of the rash, a diagnosis of cutaneous larva migrans was made. Cutaneous larva migrans results from skin exposure to soil or sand contaminated by the larvae of cat or dog hookworms. In the United States, the infection is usually seen in international travelers, but it may be locally acquired in warmer parts of the country. The rash most often occurs on the feet and ankles, but this patient’s neck involvement was thought to be related to his habit of lying in the sand. Cutaneous larva migrans is typically very itchy. The classic appearance results from the larvae traveling through the epidermis and causing an inflammatory reaction in their wake. </a:t>
            </a:r>
          </a:p>
          <a:p>
            <a:pPr eaLnBrk="1">
              <a:buSzPct val="45000"/>
              <a:buFont typeface="StarSymbol" charset="0"/>
              <a:buNone/>
            </a:pPr>
            <a:endParaRPr lang="en-GB" sz="1600">
              <a:solidFill>
                <a:schemeClr val="bg1"/>
              </a:solidFill>
              <a:latin typeface="Arial" charset="0"/>
            </a:endParaRPr>
          </a:p>
          <a:p>
            <a:pPr eaLnBrk="1">
              <a:buSzPct val="45000"/>
              <a:buFont typeface="StarSymbol" charset="0"/>
              <a:buNone/>
            </a:pPr>
            <a:r>
              <a:rPr lang="en-GB" sz="1400" i="1">
                <a:solidFill>
                  <a:schemeClr val="bg1"/>
                </a:solidFill>
                <a:latin typeface="Arial" charset="0"/>
              </a:rPr>
              <a:t/>
            </a:r>
            <a:endParaRPr lang="en-GB" sz="1400" i="1">
              <a:solidFill>
                <a:schemeClr val="hlink"/>
              </a:solidFill>
              <a:latin typeface="Arial" charset="0"/>
            </a:endParaRPr>
          </a:p>
        </p:txBody>
      </p:sp>
      <p:pic>
        <p:nvPicPr>
          <p:cNvPr id="5134"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34225" y="6846888"/>
            <a:ext cx="2630488" cy="4381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a:ln>
              <a:noFill/>
            </a:ln>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332</TotalTime>
  <Words>153</Words>
  <Application>Microsoft Macintosh PowerPoint</Application>
  <PresentationFormat>Custom</PresentationFormat>
  <Paragraphs>16</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cp:lastModifiedBy>Danny Sinang</cp:lastModifiedBy>
  <cp:revision>27</cp:revision>
  <dcterms:modified xsi:type="dcterms:W3CDTF">2015-03-18T19:10:33Z</dcterms:modified>
</cp:coreProperties>
</file>