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3-year-old girl was brought to the emergency department with a 2-month history of a white pupil and a 1-day history of redness and pain in the right eye. An eye examination showed leukocoria, as well as iris neovascularization and a white, nodular mass in the posterior chamber. The left eye was normal. B-scan ultrasonography showed calcification of the mass and vitreous seeding in the affected eye. Which of the following is the most likely diagnosis? 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Cataract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Coats'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Ocular toxocariasis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Retinal detachment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Retinoblastoma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212120"/>
            <a:ext cx="6675120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3-year-old girl was brought to the emergency department with a 2-month history of a white pupil and a 1-day history of redness and pain in the right eye. An eye examination showed leukocoria, as well as iris neovascularization and a white, nodular mass in the posterior chamber. The left eye was normal. B-scan ultrasonography showed calcification of the mass and vitreous seeding in the affected eye. Which of the following is the most likely diagnosis? 
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Retinoblastoma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retinoblastoma was made. Magnetic resonance imaging of the head showed retinal and choroidal invasion without extraocular extension. Given the high-risk clinical features, the eye was enucleated the next day. Histopathological examination confirmed the diagnosis. Leukocoria requires urgent evaluation by an ophthalmologist in order to quickly identify life-threatening causes such as retinoblastoma.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