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65-year-old woman with a recent history of acute necrotizing pancreatitis presented with a 5-day history of abdominal pain and fevers. Physical examination was notable for tenderness in the upper abdomen. Computed tomography of the abdomen is shown. What is the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Cystic pancreatic neoplasm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Intra-abdominal abscesses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Pancreatic pseudocyst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Solid pancreatic tumor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Walled-off pancreatic necrosis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873" y="901224"/>
            <a:ext cx="4754880" cy="32918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65-year-old woman with a recent history of acute necrotizing pancreatitis presented with a 5-day history of abdominal pain and fevers. Physical examination was notable for tenderness in the upper abdomen. Computed tomography of the abdomen is shown. What is the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Walled-off pancreatic necrosis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walled-off pancreatic necrosis was made on the basis of the CT of the abdomen showing a large, well-circumscribed fluid collection containing gas and septations in the pancreatic region and extending into the retroperitoneal spaces on both sides. This is a late complication of acute necrotizing pancreatitis and is defined by formation of an encapsulated collection of necrotic tissue and fluid. Stepped-up management includes antimicrobial agents, percutaneous drainage, and then endoscopic drainage.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