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50-year-old man with a history of mitral-valve prolapse and of Hodgkin’s lymphoma 20 years earlier presented to the emergency department with a 5-day history of dyspnea. Physical examination showed jugular venous distention, a holosystolic murmur at the cardiac apex, and diminished breath sounds in the lung bases. A radiograph of the chest was performed. What is the best next step in regard to the right lung opacity?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Collect a sputum culture and then initiate empiric antibiotics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Diurese the patient and then obtain a repeat chest radiograph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Obtain a computed tomography scan of chest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Perform a bronchoscopy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Perform a thoracentesis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901224"/>
            <a:ext cx="3657600" cy="32918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50-year-old man with a history of mitral-valve prolapse and of Hodgkin’s lymphoma 20 years earlier presented to the emergency department with a 5-day history of dyspnea. Physical examination showed jugular venous distention, a holosystolic murmur at the cardiac apex, and diminished breath sounds in the lung bases. A radiograph of the chest was performed. What is the best next step in regard to the right lung opacity?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Diurese the patient and then obtain a repeat chest radiograph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diurese the patient and then obtain a repeat chest radiograph. The chest radiograph showed signs of volume overload as well as a sharply demarcated, lenticular opacity in the right middle lung field. An echocardiogram showed an ejection fraction of 45% and severe mitral regurgitation. After 3 days of diuresis and vasodilator therapy, a follow-up chest radiograph showed complete resolution of the right lung opacity, as well as reduced pulmonary edema. A diagnosis of phantom tumor — also known as vanishing tumor or pseudotumor — was made. Phantom tumors are loculated interlobar pleural effusions that occur most commonly in the minor fissure, as in this case.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