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8-year-old girl with atopic dermatitis presented with a 3-day history of diffuse eruption of pruritic, umbilicated, erythematous vesicles with erosion and crusting on the flexor surfaces of the legs and arms.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Impetigo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Eczema herpeticum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Contact dermatitis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Drug eruption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Dermatitis herpetiformis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1074960"/>
            <a:ext cx="4206240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8-year-old girl with atopic dermatitis presented with a 3-day history of diffuse eruption of pruritic, umbilicated, erythematous vesicles with erosion and crusting on the flexor surfaces of the legs and arms.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Eczema herpeticum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eczema herpeticum. This disorder is an eruption of a viral infection on a preexisting site of skin disease, and is commonly caused by herpes simplex virus. Eczema herpeticum can be severe and in some cases life-threatening. Early diagnosis and systemic antiviral treatment can minimize complications.
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