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19-year-old woman presented with a 6-month history of a slowly growing asymptomatic dark spot on her left palm. Examination was notable for a nonscaling, nonpalpable brown patch (left). Dermatoscopy revealed pigmented spicules, and palmar skin scrapings were prepared (right).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Acral lentiginous melanoma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Lichen planus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Secondary syphilis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Tinea nigra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Tinea versicolor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2753" y="1212120"/>
            <a:ext cx="6675120" cy="26700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19-year-old woman presented with a 6-month history of a slowly growing asymptomatic dark spot on her left palm. Examination was notable for a nonscaling, nonpalpable brown patch (left). Dermatoscopy revealed pigmented spicules, and palmar skin scrapings were prepared (right).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Tinea nigra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tinea nigra. Tinea nigra is a dematiaceous fungal infection typically seen in tropical climates. It most commonly manifests as a hyperpigmented patch on the palm of the hand and may be mistaken for a melanocytic lesion, such as melanoma. After treatment with topical butenafine, the patient’s symptoms had abated at 3 months of follow-up.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