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95-year-old woman presented with a 4-week history of dyspnea and dry cough. She had not previously reported these symptoms to her doctor. For the past 6 months, she had been taking nitrofurantoin daily to prevent recurrent urinary tract infections. Her oxygen saturation was 83% on room air. Physical examination showed inspiratory crackles in the upper lung fields but no jugular venous distention or edema. Laboratory studies showed neutrophilic leukocytosis but no eosinophilia or elevations in aminotransferase levels. A sputum culture and viral respiratory panel were negative. Chest radiograph and computed tomography of the chest are shown. What is the most important element of the management of this condition?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Antibiotics</a:t>
            </a:r>
          </a:p>
          <a:p>
            <a:pPr eaLnBrk="1">
              <a:buSzPct val="45000"/>
              <a:buFont typeface="StarSymbol" charset="0"/>
              <a:buNone/>
            </a:pPr>
            <a:r>
              <a:rPr lang="en-GB" sz="1600" b="1">
                <a:solidFill>
                  <a:schemeClr val="bg1"/>
                </a:solidFill>
                <a:latin typeface="Arial" charset="0"/>
              </a:rPr>
              <a:t>2. Cessation of nitrofurantoin</a:t>
            </a:r>
          </a:p>
          <a:p>
            <a:pPr eaLnBrk="1">
              <a:buSzPct val="45000"/>
              <a:buFont typeface="StarSymbol" charset="0"/>
              <a:buNone/>
            </a:pPr>
            <a:r>
              <a:rPr lang="en-GB" sz="1600" b="1">
                <a:solidFill>
                  <a:schemeClr val="bg1"/>
                </a:solidFill>
                <a:latin typeface="Arial" charset="0"/>
              </a:rPr>
              <a:t>3. Glucocorticoids</a:t>
            </a:r>
          </a:p>
          <a:p>
            <a:pPr eaLnBrk="1">
              <a:buSzPct val="45000"/>
              <a:buFont typeface="StarSymbol" charset="0"/>
              <a:buNone/>
            </a:pPr>
            <a:r>
              <a:rPr lang="en-GB" sz="1600" b="1">
                <a:solidFill>
                  <a:schemeClr val="bg1"/>
                </a:solidFill>
                <a:latin typeface="Arial" charset="0"/>
              </a:rPr>
              <a:t>4. Intravenous loop diuretics</a:t>
            </a:r>
          </a:p>
          <a:p>
            <a:pPr eaLnBrk="1">
              <a:buSzPct val="45000"/>
              <a:buFont typeface="StarSymbol" charset="0"/>
              <a:buNone/>
            </a:pPr>
            <a:r>
              <a:rPr lang="en-GB" sz="1600" b="1">
                <a:solidFill>
                  <a:schemeClr val="bg1"/>
                </a:solidFill>
                <a:latin typeface="Arial" charset="0"/>
              </a:rPr>
              <a:t>5. Scheduled nebulized bronchodilators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95-year-old woman presented with a 4-week history of dyspnea and dry cough. She had not previously reported these symptoms to her doctor. For the past 6 months, she had been taking nitrofurantoin daily to prevent recurrent urinary tract infections. Her oxygen saturation was 83% on room air. Physical examination showed inspiratory crackles in the upper lung fields but no jugular venous distention or edema. Laboratory studies showed neutrophilic leukocytosis but no eosinophilia or elevations in aminotransferase levels. A sputum culture and viral respiratory panel were negative. Chest radiograph and computed tomography of the chest are shown. What is the most important element of the management of this condition?</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Cessation of nitrofurantoin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Owing to the patient’s imaging findings and long-term nitrofurantoin exposure, a diagnosis of chronic nitrofurantoin-induced lung injury was made. Treatment with nitrofurantoin was stopped, and a prednisone taper was prescribed. Two months later, the patient’s symptoms had abated and the bronchiectasis had stabilized.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