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patient's appearance is a consequence of what surgery?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Gastric bypass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Adrenalectomy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Liposuction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Pancreatectomy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Small bowel transplant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17" y="864648"/>
            <a:ext cx="3364992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This patient's appearance is a consequence of what surgery?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Gastric bypass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This patient had undergone open gastric bypass for morbid obesity two years previously. His appearance is a result of massive weight loss.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