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63-year-old woman with type 2 diabetes presented with a 2-day history of hematemesis and black stool. Esophagogastroduodenoscopy revealed longitudinal, black lesions in the lower esophagus.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Malignant melanoma</a:t>
            </a:r>
          </a:p>
          <a:p>
            <a:pPr eaLnBrk="1">
              <a:buSzPct val="45000"/>
              <a:buFont typeface="StarSymbol" charset="0"/>
              <a:buNone/>
            </a:pPr>
            <a:r>
              <a:rPr lang="en-GB" sz="1600" b="1">
                <a:solidFill>
                  <a:schemeClr val="bg1"/>
                </a:solidFill>
                <a:latin typeface="Arial" charset="0"/>
              </a:rPr>
              <a:t>2. Esophageal acanthosis nigricans</a:t>
            </a:r>
          </a:p>
          <a:p>
            <a:pPr eaLnBrk="1">
              <a:buSzPct val="45000"/>
              <a:buFont typeface="StarSymbol" charset="0"/>
              <a:buNone/>
            </a:pPr>
            <a:r>
              <a:rPr lang="en-GB" sz="1600" b="1">
                <a:solidFill>
                  <a:schemeClr val="bg1"/>
                </a:solidFill>
                <a:latin typeface="Arial" charset="0"/>
              </a:rPr>
              <a:t>3. Acute esophageal necrosis</a:t>
            </a:r>
          </a:p>
          <a:p>
            <a:pPr eaLnBrk="1">
              <a:buSzPct val="45000"/>
              <a:buFont typeface="StarSymbol" charset="0"/>
              <a:buNone/>
            </a:pPr>
            <a:r>
              <a:rPr lang="en-GB" sz="1600" b="1">
                <a:solidFill>
                  <a:schemeClr val="bg1"/>
                </a:solidFill>
                <a:latin typeface="Arial" charset="0"/>
              </a:rPr>
              <a:t>4. Esophageal melanocytosis</a:t>
            </a:r>
          </a:p>
          <a:p>
            <a:pPr eaLnBrk="1">
              <a:buSzPct val="45000"/>
              <a:buFont typeface="StarSymbol" charset="0"/>
              <a:buNone/>
            </a:pPr>
            <a:r>
              <a:rPr lang="en-GB" sz="1600" b="1">
                <a:solidFill>
                  <a:schemeClr val="bg1"/>
                </a:solidFill>
                <a:latin typeface="Arial" charset="0"/>
              </a:rPr>
              <a:t>5. Coal dust deposition</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8109" y="1186974"/>
            <a:ext cx="3264408"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63-year-old woman with type 2 diabetes presented with a 2-day history of hematemesis and black stool. Esophagogastroduodenoscopy revealed longitudinal, black lesions in the lower esophagus.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Acute esophageal necrosis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acute esophageal necrosis. Acute esophageal necrosis is a rare disease characterized by circumferential black appearance of the esophagus. It most commonly occurs in the distal third of the esophagus, which is hypovascular as compared to the proximal segments. Esophageal
perforation is a potential acute complication of acute esophageal necrosis, and the development of esophageal strictures can be a long-term risk associated with the disease.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