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 18-year-old woman with recurrent epigastric discomfort and diarrhea is diagnosed with Giardia lamblia infection, and subsequently undergoes gastroduodenoscopy with the findings in this image. What is the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Glycogenic acanthosis</a:t>
            </a:r>
          </a:p>
          <a:p>
            <a:pPr eaLnBrk="1">
              <a:buSzPct val="45000"/>
              <a:buFont typeface="StarSymbol" charset="0"/>
              <a:buNone/>
            </a:pPr>
            <a:r>
              <a:rPr lang="en-GB" sz="1600" b="1">
                <a:solidFill>
                  <a:schemeClr val="bg1"/>
                </a:solidFill>
                <a:latin typeface="Arial" charset="0"/>
              </a:rPr>
              <a:t>2. Basal-cell hyperplasia</a:t>
            </a:r>
          </a:p>
          <a:p>
            <a:pPr eaLnBrk="1">
              <a:buSzPct val="45000"/>
              <a:buFont typeface="StarSymbol" charset="0"/>
              <a:buNone/>
            </a:pPr>
            <a:r>
              <a:rPr lang="en-GB" sz="1600" b="1">
                <a:solidFill>
                  <a:schemeClr val="bg1"/>
                </a:solidFill>
                <a:latin typeface="Arial" charset="0"/>
              </a:rPr>
              <a:t>3. Celiac disease</a:t>
            </a:r>
          </a:p>
          <a:p>
            <a:pPr eaLnBrk="1">
              <a:buSzPct val="45000"/>
              <a:buFont typeface="StarSymbol" charset="0"/>
              <a:buNone/>
            </a:pPr>
            <a:r>
              <a:rPr lang="en-GB" sz="1600" b="1">
                <a:solidFill>
                  <a:schemeClr val="bg1"/>
                </a:solidFill>
                <a:latin typeface="Arial" charset="0"/>
              </a:rPr>
              <a:t>4. Nodular lymphoid hyperplasia</a:t>
            </a:r>
          </a:p>
          <a:p>
            <a:pPr eaLnBrk="1">
              <a:buSzPct val="45000"/>
              <a:buFont typeface="StarSymbol" charset="0"/>
              <a:buNone/>
            </a:pPr>
            <a:r>
              <a:rPr lang="en-GB" sz="1600" b="1">
                <a:solidFill>
                  <a:schemeClr val="bg1"/>
                </a:solidFill>
                <a:latin typeface="Arial" charset="0"/>
              </a:rPr>
              <a:t>5. Familial adenomatous polyposis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6075" y="914940"/>
            <a:ext cx="3808476" cy="326440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An 18-year-old woman with recurrent epigastric discomfort and diarrhea is diagnosed with Giardia lamblia infection, and subsequently undergoes gastroduodenoscopy with the findings in this image. What is the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Nodular lymphoid hyperplasia</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nodular lymphoid hyperplasia. These nodules seen on gastroduodenoscopy were biopsied and revealed normal villi with prominent lymphoid follicles in the lamina propria, consistent with nodular lymphoid hyperplasia. Further evaluation revealed low serum levels of IgG, IgA, and IgM, consistent with a diagnosis of common variable immunodeficiency (CVID). Approximately 20% of patients with CVID may have nodular lymphoid hyperplasia, a condition that can mimic gastrointestinal polyposis.</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