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baby girl was noted to have vesicular skin lesions immediately after spontaneous vaginal delivery at 32 weeks’ gestation. Her 37-year-old mother had premature rupture of membranes 12 days before the delivery. On physical examination, clusters of vesicles were seen on the infant’s torso (left), periumbilical region (right), and pharyngeal, nasal, and conjunctival mucosa. No lesions were seen on the mother’s genitals or the placenta. What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Bullous impetigo</a:t>
            </a:r>
          </a:p>
          <a:p>
            <a:pPr eaLnBrk="1">
              <a:buSzPct val="45000"/>
              <a:buFont typeface="StarSymbol" charset="0"/>
              <a:buNone/>
            </a:pPr>
            <a:r>
              <a:rPr lang="en-GB" sz="1600" b="1">
                <a:solidFill>
                  <a:schemeClr val="bg1"/>
                </a:solidFill>
                <a:latin typeface="Arial" charset="0"/>
              </a:rPr>
              <a:t>2. Epidermolysis bullosa</a:t>
            </a:r>
          </a:p>
          <a:p>
            <a:pPr eaLnBrk="1">
              <a:buSzPct val="45000"/>
              <a:buFont typeface="StarSymbol" charset="0"/>
              <a:buNone/>
            </a:pPr>
            <a:r>
              <a:rPr lang="en-GB" sz="1600" b="1">
                <a:solidFill>
                  <a:schemeClr val="bg1"/>
                </a:solidFill>
                <a:latin typeface="Arial" charset="0"/>
              </a:rPr>
              <a:t>3. Molluscum contagiosum</a:t>
            </a:r>
          </a:p>
          <a:p>
            <a:pPr eaLnBrk="1">
              <a:buSzPct val="45000"/>
              <a:buFont typeface="StarSymbol" charset="0"/>
              <a:buNone/>
            </a:pPr>
            <a:r>
              <a:rPr lang="en-GB" sz="1600" b="1">
                <a:solidFill>
                  <a:schemeClr val="bg1"/>
                </a:solidFill>
                <a:latin typeface="Arial" charset="0"/>
              </a:rPr>
              <a:t>4. Neonatal herpes simplex virus </a:t>
            </a:r>
          </a:p>
          <a:p>
            <a:pPr eaLnBrk="1">
              <a:buSzPct val="45000"/>
              <a:buFont typeface="StarSymbol" charset="0"/>
              <a:buNone/>
            </a:pPr>
            <a:r>
              <a:rPr lang="en-GB" sz="1600" b="1">
                <a:solidFill>
                  <a:schemeClr val="bg1"/>
                </a:solidFill>
                <a:latin typeface="Arial" charset="0"/>
              </a:rPr>
              <a:t>5. Transient pustular melanosis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864648"/>
            <a:ext cx="4206240"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baby girl was noted to have vesicular skin lesions immediately after spontaneous vaginal delivery at 32 weeks’ gestation. Her 37-year-old mother had premature rupture of membranes 12 days before the delivery. On physical examination, clusters of vesicles were seen on the infant’s torso (left), periumbilical region (right), and pharyngeal, nasal, and conjunctival mucosa. No lesions were seen on the mother’s genitals or the placenta. What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Neonatal herpes simplex virus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neonatal herpes simplex virus. Polymerase-chain-reaction (PCR) testing of samples obtained from the infant’s skin, conjunctivae, pharynx, and blood were positive for herpes simplex virus type 1 (HSV-1) and a diagnosis of neonatal HSV-1 infection that was confined to the skin, eyes, and mucosa was made. The mother reported no history of previous HSV-1 infection. However, a postpartum endocervical PCR assay was positive for HSV-1. In this case, a primary maternal infection late in pregnancy was thought to have led to ascending intrauterine infection and possibly preterm labor after prolonged rupture of membranes. Treatment with acyclovir was given. At 2 years of age, the child had had no recurrences and was developmentally normal.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