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74-year-old man with coronary artery disease presented to the emergency department with 3 days of anorexia and weakness. Computed tomography of the chest was performed, and blood cultures were drawn.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Emphysematous aortitis due to Clostridium septicum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Granulomatosis with polyangiitis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Pyogenic aortitis due to Salmonella enteritidis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Syphilitic aortitis due to Treponema pallidum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Tuberculous aortitis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53" y="1212120"/>
            <a:ext cx="6675120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74-year-old man with coronary artery disease presented to the emergency department with 3 days of anorexia and weakness. Computed tomography of the chest was performed, and blood cultures were drawn.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Emphysematous aortitis due to Clostridium septicum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emphysematous aortitis due to Clostridium septicum. Abdominal imaging showed no overt signs of cancer. Intravenous penicillin G and clindamycin were administered. He was evaluated for surgery but the level of risk was determined to be unacceptable, and he died on hospital day 7 while receiving comfort care.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