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50-year-old woman presented to the emergency department with a 10-day history of a throbbing headache that had suddenly started after she had felt a “pop” in her back. The headache worsened with upright positioning and improved with lying flat. Physical examination, including fundoscopy, was normal. Magnetic resonance imaging of the brain showed diffuse pachymeningeal enhancement (arrow; upper left image, axial view, T1 sequence with contrast). It also showed protrusion of the cerebellar tonsils (arrow) into the foramen magnum, flattening of the pons with effacement of the prepontine cistern (arrowhead), and enlargement of the pituitary gland owing to increased blood flow (asterisk; right image, T1 sequence without contrast). Which of the following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Chiari-Type 1 Malformation</a:t>
            </a:r>
          </a:p>
          <a:p>
            <a:pPr eaLnBrk="1">
              <a:buSzPct val="45000"/>
              <a:buFont typeface="StarSymbol" charset="0"/>
              <a:buNone/>
            </a:pPr>
            <a:r>
              <a:rPr lang="en-GB" sz="1600" b="1">
                <a:solidFill>
                  <a:schemeClr val="bg1"/>
                </a:solidFill>
                <a:latin typeface="Arial" charset="0"/>
              </a:rPr>
              <a:t>2. Leptomeningeal carcinomatosis</a:t>
            </a:r>
          </a:p>
          <a:p>
            <a:pPr eaLnBrk="1">
              <a:buSzPct val="45000"/>
              <a:buFont typeface="StarSymbol" charset="0"/>
              <a:buNone/>
            </a:pPr>
            <a:r>
              <a:rPr lang="en-GB" sz="1600" b="1">
                <a:solidFill>
                  <a:schemeClr val="bg1"/>
                </a:solidFill>
                <a:latin typeface="Arial" charset="0"/>
              </a:rPr>
              <a:t>3. Neurosarcoidosis</a:t>
            </a:r>
          </a:p>
          <a:p>
            <a:pPr eaLnBrk="1">
              <a:buSzPct val="45000"/>
              <a:buFont typeface="StarSymbol" charset="0"/>
              <a:buNone/>
            </a:pPr>
            <a:r>
              <a:rPr lang="en-GB" sz="1600" b="1">
                <a:solidFill>
                  <a:schemeClr val="bg1"/>
                </a:solidFill>
                <a:latin typeface="Arial" charset="0"/>
              </a:rPr>
              <a:t>4. Spontaneous Intracranial Hypotension</a:t>
            </a:r>
          </a:p>
          <a:p>
            <a:pPr eaLnBrk="1">
              <a:buSzPct val="45000"/>
              <a:buFont typeface="StarSymbol" charset="0"/>
              <a:buNone/>
            </a:pPr>
            <a:r>
              <a:rPr lang="en-GB" sz="1600" b="1">
                <a:solidFill>
                  <a:schemeClr val="bg1"/>
                </a:solidFill>
                <a:latin typeface="Arial" charset="0"/>
              </a:rPr>
              <a:t>5. Subdural hygroma</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2873" y="901224"/>
            <a:ext cx="4754880" cy="32918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50-year-old woman presented to the emergency department with a 10-day history of a throbbing headache that had suddenly started after she had felt a “pop” in her back. The headache worsened with upright positioning and improved with lying flat. Physical examination, including fundoscopy, was normal. Magnetic resonance imaging of the brain showed diffuse pachymeningeal enhancement (arrow; upper left image, axial view, T1 sequence with contrast). It also showed protrusion of the cerebellar tonsils (arrow) into the foramen magnum, flattening of the pons with effacement of the prepontine cistern (arrowhead), and enlargement of the pituitary gland owing to increased blood flow (asterisk; right image, T1 sequence without contrast). Which of the following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Spontaneous Intracranial Hypotension</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MRI showed pachymeningeal enhancement, tonsillar ectopia, prepontine cistern effacement, and pituitary hyperemia — findings seen in spontaneous intracranial hypotension. Spontaneous intracranial hypotension is a condition of postural headache that results from sagging of the brain owing to a non-iatrogenic CSF leak. In this case, a computed tomography myelogram showed an extradural leak on the ventral surface at the T12-L1 intervertebral space (arrow, lower left image) and attributed to an osteophyte at the same level. After treatment with an epidural blood patch, the headache resolved.</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