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43-year-old woman presented to the dermatology clinic with an 8-year history of yellow-brown spots on her shins. The lesions had been asymptomatic, and she had not sought care for them until they had grown in size. She had no history of diabetes mellitus, hypertension, or thyroid disease. On physical examination, atrophic yellow-brown plaques with telangiectasias and irregular violaceous borders were observed on both shins. A skin biopsy of the right shin was performed. Histopathological analysis showed several layers of necrobiosis within the dermis, perivascular inflammatory-cell infiltrates, collagen degeneration, and findings consistent with granulomatous dermatitis. Which of the following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Cutaneous sarcoidosis</a:t>
            </a:r>
          </a:p>
          <a:p>
            <a:pPr eaLnBrk="1">
              <a:buSzPct val="45000"/>
              <a:buFont typeface="StarSymbol" charset="0"/>
              <a:buNone/>
            </a:pPr>
            <a:r>
              <a:rPr lang="en-GB" sz="1600" b="1">
                <a:solidFill>
                  <a:schemeClr val="bg1"/>
                </a:solidFill>
                <a:latin typeface="Arial" charset="0"/>
              </a:rPr>
              <a:t>2. Granuloma annulare</a:t>
            </a:r>
          </a:p>
          <a:p>
            <a:pPr eaLnBrk="1">
              <a:buSzPct val="45000"/>
              <a:buFont typeface="StarSymbol" charset="0"/>
              <a:buNone/>
            </a:pPr>
            <a:r>
              <a:rPr lang="en-GB" sz="1600" b="1">
                <a:solidFill>
                  <a:schemeClr val="bg1"/>
                </a:solidFill>
                <a:latin typeface="Arial" charset="0"/>
              </a:rPr>
              <a:t>3. Necrobiosis lipoidica</a:t>
            </a:r>
          </a:p>
          <a:p>
            <a:pPr eaLnBrk="1">
              <a:buSzPct val="45000"/>
              <a:buFont typeface="StarSymbol" charset="0"/>
              <a:buNone/>
            </a:pPr>
            <a:r>
              <a:rPr lang="en-GB" sz="1600" b="1">
                <a:solidFill>
                  <a:schemeClr val="bg1"/>
                </a:solidFill>
                <a:latin typeface="Arial" charset="0"/>
              </a:rPr>
              <a:t>4. Pigmented purpuric dermatosis</a:t>
            </a:r>
          </a:p>
          <a:p>
            <a:pPr eaLnBrk="1">
              <a:buSzPct val="45000"/>
              <a:buFont typeface="StarSymbol" charset="0"/>
              <a:buNone/>
            </a:pPr>
            <a:r>
              <a:rPr lang="en-GB" sz="1600" b="1">
                <a:solidFill>
                  <a:schemeClr val="bg1"/>
                </a:solidFill>
                <a:latin typeface="Arial" charset="0"/>
              </a:rPr>
              <a:t>5. Stasis purpuric dermatosis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7273" y="718344"/>
            <a:ext cx="292608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43-year-old woman presented to the dermatology clinic with an 8-year history of yellow-brown spots on her shins. The lesions had been asymptomatic, and she had not sought care for them until they had grown in size. She had no history of diabetes mellitus, hypertension, or thyroid disease. On physical examination, atrophic yellow-brown plaques with telangiectasias and irregular violaceous borders were observed on both shins. A skin biopsy of the right shin was performed. Histopathological analysis showed several layers of necrobiosis within the dermis, perivascular inflammatory-cell infiltrates, collagen degeneration, and findings consistent with granulomatous dermatitis. Which of the following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Necrobiosis lipoidica</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Necrobiosis lipoidica is a chronic granulomatous skin disorder that is frequently associated with diabetes and may precede the development of impaired glucose control. However, the condition is also seen in persons without diabetes, as occurred in this patient, who had normal results on glycemic testing. There are no evidence-based guidelines for treatment, and the lesions often abate on their own.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