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18-year-old Fijian woman presented with a 3-year history of a concentric scaly rash on her trunk and upper and lower limbs. Her brother had similar skin findings.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Erythema gyratum repens</a:t>
            </a:r>
          </a:p>
          <a:p>
            <a:pPr eaLnBrk="1">
              <a:buSzPct val="45000"/>
              <a:buFont typeface="StarSymbol" charset="0"/>
              <a:buNone/>
            </a:pPr>
            <a:r>
              <a:rPr lang="en-GB" sz="1600" b="1">
                <a:solidFill>
                  <a:schemeClr val="bg1"/>
                </a:solidFill>
                <a:latin typeface="Arial" charset="0"/>
              </a:rPr>
              <a:t>2. Tinea corporis</a:t>
            </a:r>
          </a:p>
          <a:p>
            <a:pPr eaLnBrk="1">
              <a:buSzPct val="45000"/>
              <a:buFont typeface="StarSymbol" charset="0"/>
              <a:buNone/>
            </a:pPr>
            <a:r>
              <a:rPr lang="en-GB" sz="1600" b="1">
                <a:solidFill>
                  <a:schemeClr val="bg1"/>
                </a:solidFill>
                <a:latin typeface="Arial" charset="0"/>
              </a:rPr>
              <a:t>3. Discoid eczema</a:t>
            </a:r>
          </a:p>
          <a:p>
            <a:pPr eaLnBrk="1">
              <a:buSzPct val="45000"/>
              <a:buFont typeface="StarSymbol" charset="0"/>
              <a:buNone/>
            </a:pPr>
            <a:r>
              <a:rPr lang="en-GB" sz="1600" b="1">
                <a:solidFill>
                  <a:schemeClr val="bg1"/>
                </a:solidFill>
                <a:latin typeface="Arial" charset="0"/>
              </a:rPr>
              <a:t>4. Tinea imbricata</a:t>
            </a:r>
          </a:p>
          <a:p>
            <a:pPr eaLnBrk="1">
              <a:buSzPct val="45000"/>
              <a:buFont typeface="StarSymbol" charset="0"/>
              <a:buNone/>
            </a:pPr>
            <a:r>
              <a:rPr lang="en-GB" sz="1600" b="1">
                <a:solidFill>
                  <a:schemeClr val="bg1"/>
                </a:solidFill>
                <a:latin typeface="Arial" charset="0"/>
              </a:rPr>
              <a:t>5. Erythrasma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8109" y="1186974"/>
            <a:ext cx="3264408"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18-year-old Fijian woman presented with a 3-year history of a concentric scaly rash on her trunk and upper and lower limbs. Her brother had similar skin findings.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Tinea imbricata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tinea imbricata. This is a rare, superficial fungal infection caused by Trichophyton concentricum, and is endemic to the South Pacific and regions of Central America and South America. The lesions, which are often pruritic, are most commonly seen on the torso and limbs but can develop on any part of the body. The infection tends to follow a chronic or recurrent and relapsing course, although it is not invasive.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