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54-year-old woman with asthma and allergic rhinitis presented with a 3-month history of productive cough and dyspnea. She also reported fevers, chills, night sweats, and an unintentional 9-kg (20-lb) weight loss. On lung examination, there was expiratory wheezing and diffuse crackles. Laboratory testing showed pronounced hypereosinophilia. A computed tomography of the chest showed upper lobe–predominant peripheral and subpleural consolidations that spared the perihilar region (shown). Serum testing for IgE against Aspergillus fumigatus, antibodies against coccidioides, and antineutrophil cytoplasmic antibodies was negative. Bronchoscopy with bronchoalveolar lavage was notable for 74% eosinophils in the cell count (reference value, &lt;2) and negative tests for infectious diseases.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Allergic bronchopulmonary aspergillosis</a:t>
            </a:r>
          </a:p>
          <a:p>
            <a:pPr eaLnBrk="1">
              <a:buSzPct val="45000"/>
              <a:buFont typeface="StarSymbol" charset="0"/>
              <a:buNone/>
            </a:pPr>
            <a:r>
              <a:rPr lang="en-GB" sz="1600" b="1">
                <a:solidFill>
                  <a:schemeClr val="bg1"/>
                </a:solidFill>
                <a:latin typeface="Arial" charset="0"/>
              </a:rPr>
              <a:t>2. Chronic eosinophilic pneumonia</a:t>
            </a:r>
          </a:p>
          <a:p>
            <a:pPr eaLnBrk="1">
              <a:buSzPct val="45000"/>
              <a:buFont typeface="StarSymbol" charset="0"/>
              <a:buNone/>
            </a:pPr>
            <a:r>
              <a:rPr lang="en-GB" sz="1600" b="1">
                <a:solidFill>
                  <a:schemeClr val="bg1"/>
                </a:solidFill>
                <a:latin typeface="Arial" charset="0"/>
              </a:rPr>
              <a:t>3. Cryptogenic organizing pneumonia</a:t>
            </a:r>
          </a:p>
          <a:p>
            <a:pPr eaLnBrk="1">
              <a:buSzPct val="45000"/>
              <a:buFont typeface="StarSymbol" charset="0"/>
              <a:buNone/>
            </a:pPr>
            <a:r>
              <a:rPr lang="en-GB" sz="1600" b="1">
                <a:solidFill>
                  <a:schemeClr val="bg1"/>
                </a:solidFill>
                <a:latin typeface="Arial" charset="0"/>
              </a:rPr>
              <a:t>4. Drug-Induced eosinophilic pneumonia</a:t>
            </a:r>
          </a:p>
          <a:p>
            <a:pPr eaLnBrk="1">
              <a:buSzPct val="45000"/>
              <a:buFont typeface="StarSymbol" charset="0"/>
              <a:buNone/>
            </a:pPr>
            <a:r>
              <a:rPr lang="en-GB" sz="1600" b="1">
                <a:solidFill>
                  <a:schemeClr val="bg1"/>
                </a:solidFill>
                <a:latin typeface="Arial" charset="0"/>
              </a:rPr>
              <a:t>5. Pulmonary tuberculosis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7193" y="864648"/>
            <a:ext cx="4206240" cy="3364992"/>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54-year-old woman with asthma and allergic rhinitis presented with a 3-month history of productive cough and dyspnea. She also reported fevers, chills, night sweats, and an unintentional 9-kg (20-lb) weight loss. On lung examination, there was expiratory wheezing and diffuse crackles. Laboratory testing showed pronounced hypereosinophilia. A computed tomography of the chest showed upper lobe–predominant peripheral and subpleural consolidations that spared the perihilar region (shown). Serum testing for IgE against Aspergillus fumigatus, antibodies against coccidioides, and antineutrophil cytoplasmic antibodies was negative. Bronchoscopy with bronchoalveolar lavage was notable for 74% eosinophils in the cell count (reference value, &lt;2) and negative tests for infectious diseases.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Chronic eosinophilic pneumonia</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A diagnosis of chronic eosinophilic pneumonia was made. Airspace consolidation with a predominantly peripheral distribution is commonly present in this condition, as well as peripheral eosinophilia, which is usually notably absent in acute eosinophilic pneumonia. Treatment with oral prednisone was started. At follow-up 17 days later, the patient’s symptoms had abated and the radiographic findings had resolved. The patient continued to take prednisone for 5 months and had no further flare-ups.</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