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63-year-old woman with psoriatic arthritis involving her knees presented for evaluation of 9-months of pain in the left knee. Physical examination was notable for a nontender, palpable mass in the left popliteal fossa. Point-of-care musculoskeletal ultrasonography is shown.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Cruciate ligament cyst</a:t>
            </a:r>
          </a:p>
          <a:p>
            <a:pPr eaLnBrk="1">
              <a:buSzPct val="45000"/>
              <a:buFont typeface="StarSymbol" charset="0"/>
              <a:buNone/>
            </a:pPr>
            <a:r>
              <a:rPr lang="en-GB" sz="1600" b="1">
                <a:solidFill>
                  <a:schemeClr val="bg1"/>
                </a:solidFill>
                <a:latin typeface="Arial" charset="0"/>
              </a:rPr>
              <a:t>2. Deep vein thrombosis</a:t>
            </a:r>
          </a:p>
          <a:p>
            <a:pPr eaLnBrk="1">
              <a:buSzPct val="45000"/>
              <a:buFont typeface="StarSymbol" charset="0"/>
              <a:buNone/>
            </a:pPr>
            <a:r>
              <a:rPr lang="en-GB" sz="1600" b="1">
                <a:solidFill>
                  <a:schemeClr val="bg1"/>
                </a:solidFill>
                <a:latin typeface="Arial" charset="0"/>
              </a:rPr>
              <a:t>3. Pes anserine bursitis </a:t>
            </a:r>
          </a:p>
          <a:p>
            <a:pPr eaLnBrk="1">
              <a:buSzPct val="45000"/>
              <a:buFont typeface="StarSymbol" charset="0"/>
              <a:buNone/>
            </a:pPr>
            <a:r>
              <a:rPr lang="en-GB" sz="1600" b="1">
                <a:solidFill>
                  <a:schemeClr val="bg1"/>
                </a:solidFill>
                <a:latin typeface="Arial" charset="0"/>
              </a:rPr>
              <a:t>4. Popliteal synovial cyst (Baker’s Cyst)</a:t>
            </a:r>
          </a:p>
          <a:p>
            <a:pPr eaLnBrk="1">
              <a:buSzPct val="45000"/>
              <a:buFont typeface="StarSymbol" charset="0"/>
              <a:buNone/>
            </a:pPr>
            <a:r>
              <a:rPr lang="en-GB" sz="1600" b="1">
                <a:solidFill>
                  <a:schemeClr val="bg1"/>
                </a:solidFill>
                <a:latin typeface="Arial" charset="0"/>
              </a:rPr>
              <a:t>5. Pseudothrombophlebitis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6257" y="1074960"/>
            <a:ext cx="546811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63-year-old woman with psoriatic arthritis involving her knees presented for evaluation of 9-months of pain in the left knee. Physical examination was notable for a nontender, palpable mass in the left popliteal fossa. Point-of-care musculoskeletal ultrasonography is shown.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Popliteal synovial cyst (Baker’s Cyst)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a popliteal synovial cyst — also known as a Baker’s cyst — was made. This results when synovial fluid from the knee joint flows into and accumulates in the gastrocnemius–semimembranosus bursa. Baker’s cysts are associated with underlying joint disorders, including osteoarthritis, traumatic injury, or inflammatory arthritis (as in this case). Imaging is not always required to make the diagnosis but may help rule out other conditions.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