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Angioedema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Facial palsy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Frey's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Parotid adenoma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Parotitis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129" y="1074960"/>
            <a:ext cx="2944368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Angioedema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patient presented 2 hours after the beginning of an episode of progressive swelling. The patient had a history of periodic swelling of the larynx, trunk, and extremities. Following evaluation, a tentative diagnosis of hereditary angioedema was made.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