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74-year-old woman was hospitalized with sudden-onset weakness on the left side due to an acute infarct of the right middle cerebral artery. Examination of the oral mucosa and hands demonstrated the following lesions.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Infective endocarditis</a:t>
            </a:r>
          </a:p>
          <a:p>
            <a:pPr eaLnBrk="1">
              <a:buSzPct val="45000"/>
              <a:buFont typeface="StarSymbol" charset="0"/>
              <a:buNone/>
            </a:pPr>
            <a:r>
              <a:rPr lang="en-GB" sz="1600" b="1">
                <a:solidFill>
                  <a:schemeClr val="bg1"/>
                </a:solidFill>
                <a:latin typeface="Arial" charset="0"/>
              </a:rPr>
              <a:t>2. Scleroderma</a:t>
            </a:r>
          </a:p>
          <a:p>
            <a:pPr eaLnBrk="1">
              <a:buSzPct val="45000"/>
              <a:buFont typeface="StarSymbol" charset="0"/>
              <a:buNone/>
            </a:pPr>
            <a:r>
              <a:rPr lang="en-GB" sz="1600" b="1">
                <a:solidFill>
                  <a:schemeClr val="bg1"/>
                </a:solidFill>
                <a:latin typeface="Arial" charset="0"/>
              </a:rPr>
              <a:t>3. Hereditary hemorrhagic telangiectasia</a:t>
            </a:r>
          </a:p>
          <a:p>
            <a:pPr eaLnBrk="1">
              <a:buSzPct val="45000"/>
              <a:buFont typeface="StarSymbol" charset="0"/>
              <a:buNone/>
            </a:pPr>
            <a:r>
              <a:rPr lang="en-GB" sz="1600" b="1">
                <a:solidFill>
                  <a:schemeClr val="bg1"/>
                </a:solidFill>
                <a:latin typeface="Arial" charset="0"/>
              </a:rPr>
              <a:t>4. Levamisole-induced vasculitis</a:t>
            </a:r>
          </a:p>
          <a:p>
            <a:pPr eaLnBrk="1">
              <a:buSzPct val="45000"/>
              <a:buFont typeface="StarSymbol" charset="0"/>
              <a:buNone/>
            </a:pPr>
            <a:r>
              <a:rPr lang="en-GB" sz="1600" b="1">
                <a:solidFill>
                  <a:schemeClr val="bg1"/>
                </a:solidFill>
                <a:latin typeface="Arial" charset="0"/>
              </a:rPr>
              <a:t>5. Amyloid angiopathy</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9803" y="914940"/>
            <a:ext cx="8161020"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74-year-old woman was hospitalized with sudden-onset weakness on the left side due to an acute infarct of the right middle cerebral artery. Examination of the oral mucosa and hands demonstrated the following lesions.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Hereditary hemorrhagic telangiectasia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hereditary hemorrhagic telangiectasia, an autosomal dominant disorder leading to vascular malformations in the body. A pulmonary arteriovenous malformation led to paradoxical embolism and stroke. This patient underwent successful coil embolization of the arteriovenous malformation to prevent future embolic events.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