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This technetium-99m sulfur colloid scan was performed after the patient presented with abdominal pain. Howell-Jolly bodies were present on a peripheral-blood smear. What is the diagnosis?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Hemochromatosis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Hydatidiform mole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Multiple myeloma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Pelvic spleen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Uterine sarcoma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7505" y="1074960"/>
            <a:ext cx="3785616" cy="294436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This technetium-99m sulfur colloid scan was performed after the patient presented with abdominal pain. Howell-Jolly bodies were present on a peripheral-blood smear. What is the diagnosis? 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Pelvic spleen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Abdominal imaging after injection of technetium-99m revealed a normal liver and a pelvic spleen. Pelvic spleen can be complicated by torsion of the pedicle. Howell-Jolly bodies suggest functional asplenia.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