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64-year-old man presented to the oral medicine clinic with a painful, smooth, red tongue and a burning sensation around his lips that had developed 6 months earlier. No deficits were found on neurologic examination.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Oral lichen planus</a:t>
            </a:r>
          </a:p>
          <a:p>
            <a:pPr eaLnBrk="1">
              <a:buSzPct val="45000"/>
              <a:buFont typeface="StarSymbol" charset="0"/>
              <a:buNone/>
            </a:pPr>
            <a:r>
              <a:rPr lang="en-GB" sz="1600" b="1">
                <a:solidFill>
                  <a:schemeClr val="bg1"/>
                </a:solidFill>
                <a:latin typeface="Arial" charset="0"/>
              </a:rPr>
              <a:t>2. Sjögren's syndrome</a:t>
            </a:r>
          </a:p>
          <a:p>
            <a:pPr eaLnBrk="1">
              <a:buSzPct val="45000"/>
              <a:buFont typeface="StarSymbol" charset="0"/>
              <a:buNone/>
            </a:pPr>
            <a:r>
              <a:rPr lang="en-GB" sz="1600" b="1">
                <a:solidFill>
                  <a:schemeClr val="bg1"/>
                </a:solidFill>
                <a:latin typeface="Arial" charset="0"/>
              </a:rPr>
              <a:t>3. Squamous-cell carcinoma of the tongue</a:t>
            </a:r>
          </a:p>
          <a:p>
            <a:pPr eaLnBrk="1">
              <a:buSzPct val="45000"/>
              <a:buFont typeface="StarSymbol" charset="0"/>
              <a:buNone/>
            </a:pPr>
            <a:r>
              <a:rPr lang="en-GB" sz="1600" b="1">
                <a:solidFill>
                  <a:schemeClr val="bg1"/>
                </a:solidFill>
                <a:latin typeface="Arial" charset="0"/>
              </a:rPr>
              <a:t>4. Pernicious anemia</a:t>
            </a:r>
          </a:p>
          <a:p>
            <a:pPr eaLnBrk="1">
              <a:buSzPct val="45000"/>
              <a:buFont typeface="StarSymbol" charset="0"/>
              <a:buNone/>
            </a:pPr>
            <a:r>
              <a:rPr lang="en-GB" sz="1600" b="1">
                <a:solidFill>
                  <a:schemeClr val="bg1"/>
                </a:solidFill>
                <a:latin typeface="Arial" charset="0"/>
              </a:rPr>
              <a:t>5. Amyloidosis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60153" y="901224"/>
            <a:ext cx="2560320" cy="329184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64-year-old man presented to the oral medicine clinic with a painful, smooth, red tongue and a burning sensation around his lips that had developed 6 months earlier. No deficits were found on neurologic examination.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Pernicious anemia</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pernicious anemia. This patient has atrophic glossitis as demonstrated by loss of the lingual papillae. Laboratory investigations showed a hemoglobin level of 13.7 g per deciliter with a mean corpuscular volume of 101.5 fl. The serum vitamin B12 level was less than 37 pmol per liter and anti–intrinsic factor autoantibodies were detected. The patient was treated with weekly intramuscular injections of vitamin B12.</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