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woman presented to an oral surgery clinic with gum swelling. She had associated bleeding while brushing her teeth. She had a history of colorectal cancer treated with surgery and chemotherapy. On examination, a large, nontender, pedunculated mass was noted. What is the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Zimmerman-Laband syndrome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Metastasis of colorectal cancer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Gingival hyperplasia secondary to chemotherapy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Alveolar soft part sarcoma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Irritation fibroma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169704"/>
            <a:ext cx="5486400" cy="475488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woman presented to an oral surgery clinic with gum swelling. She had associated bleeding while brushing her teeth. She had a history of colorectal cancer treated with surgery and chemotherapy. On examination, a large, nontender, pedunculated mass was noted. What is the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Metastasis of colorectal cancer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Excisional biopsy was consistent with adenocarcinoma, probably of colorectal origin. Positron-emission tomography showed multiple visceral metastases.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