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37-year-old man presented early in life with nephrolithiasis and pyelonephritis. Two weeks before this encounter, he was treated for a urinary tract infection. Microscopic examination of a spun urine specimen is shown, demonstrating two crystal types. What are these crystals, demonstrated in panels A and B, respectively?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Calcium oxalate and triple phosphate (struvite) crystals </a:t>
            </a:r>
          </a:p>
          <a:p>
            <a:pPr eaLnBrk="1">
              <a:buSzPct val="45000"/>
              <a:buFont typeface="StarSymbol" charset="0"/>
              <a:buNone/>
            </a:pPr>
            <a:r>
              <a:rPr lang="en-GB" sz="1600" b="1">
                <a:solidFill>
                  <a:schemeClr val="bg1"/>
                </a:solidFill>
                <a:latin typeface="Arial" charset="0"/>
              </a:rPr>
              <a:t>2. Cholesterol and acyclovir crystals </a:t>
            </a:r>
          </a:p>
          <a:p>
            <a:pPr eaLnBrk="1">
              <a:buSzPct val="45000"/>
              <a:buFont typeface="StarSymbol" charset="0"/>
              <a:buNone/>
            </a:pPr>
            <a:r>
              <a:rPr lang="en-GB" sz="1600" b="1">
                <a:solidFill>
                  <a:schemeClr val="bg1"/>
                </a:solidFill>
                <a:latin typeface="Arial" charset="0"/>
              </a:rPr>
              <a:t>3. Cystine and triple phosphate (struvite) crystals </a:t>
            </a:r>
          </a:p>
          <a:p>
            <a:pPr eaLnBrk="1">
              <a:buSzPct val="45000"/>
              <a:buFont typeface="StarSymbol" charset="0"/>
              <a:buNone/>
            </a:pPr>
            <a:r>
              <a:rPr lang="en-GB" sz="1600" b="1">
                <a:solidFill>
                  <a:schemeClr val="bg1"/>
                </a:solidFill>
                <a:latin typeface="Arial" charset="0"/>
              </a:rPr>
              <a:t>4. Sulfonamide and cystine crystals</a:t>
            </a:r>
          </a:p>
          <a:p>
            <a:pPr eaLnBrk="1">
              <a:buSzPct val="45000"/>
              <a:buFont typeface="StarSymbol" charset="0"/>
              <a:buNone/>
            </a:pPr>
            <a:r>
              <a:rPr lang="en-GB" sz="1600" b="1">
                <a:solidFill>
                  <a:schemeClr val="bg1"/>
                </a:solidFill>
                <a:latin typeface="Arial" charset="0"/>
              </a:rPr>
              <a:t>5. Uric acid and calcium oxalate crystals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2753" y="1212120"/>
            <a:ext cx="6675120" cy="267004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37-year-old man presented early in life with nephrolithiasis and pyelonephritis. Two weeks before this encounter, he was treated for a urinary tract infection. Microscopic examination of a spun urine specimen is shown, demonstrating two crystal types. What are these crystals, demonstrated in panels A and B, respectively?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Cystine and triple phosphate (struvite) crystals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cystine and triple phosphate (struvite) crystals in panels A and B, respectively. In this patient, the hexagonal cystine crystals were seen concomitantly with the rhombohedral triple phosphate, or struvite, crystals. The patient had received a diagnosis of cystinuria at the age of 1 and was treated with urinary alkalinization, high fluid intake, and tiopronin. Though the causative organism of his recently treated urinary tract infection is unknown, triple phosphate crystals are associated with urease-producing organisms.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