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diagnosis in this asymptomatic male from North Africa?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Cutaneous leishmaniasis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Myiasis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Paronychia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Syphilis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Yaws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8753" y="1074960"/>
            <a:ext cx="2103120" cy="294436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diagnosis in this asymptomatic male from North Africa?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Cutaneous leishmaniasis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verrucous lesion at the base of the thumb does not have the appearance of chronic paronychia; a skin smear revealed amastigote forms of the leishmania parasite.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