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60-year-old man with a 30-pack-year smoking history presented to the dermatology clinic for a 2-year history of a painful rash on his palms and soles. Previous treatment with various antibacterial agents had been ineffective. Laboratory studies revealed neutrophilic leukocytosis and an elevated C-reactive protein level. What is the diagnosis?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Contact dermatitis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Dyshidrotic eczema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Palmoplantar plaque psoriasis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Palmoplantar pustulosis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Secondary syphilis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993" y="169704"/>
            <a:ext cx="5120640" cy="475488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60-year-old man with a 30-pack-year smoking history presented to the dermatology clinic for a 2-year history of a painful rash on his palms and soles. Previous treatment with various antibacterial agents had been ineffective. Laboratory studies revealed neutrophilic leukocytosis and an elevated C-reactive protein level. What is the diagnosis? 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Palmoplantar pustulosis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 diagnosis of primary palmoplantar pustulosis — a chronic inflammatory skin condition characterized by sterile pustules — was made. The condition is highly associated with cigarette smoking. Treatment with topical triamcinolone and oral cyclosporine was initiated. Smoking cessation was recommended.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