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diagnosis is suggested by the results of this coronary angiogram?</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Diabetes mellitus</a:t>
            </a:r>
          </a:p>
          <a:p>
            <a:pPr eaLnBrk="1">
              <a:buSzPct val="45000"/>
              <a:buFont typeface="StarSymbol" charset="0"/>
              <a:buNone/>
            </a:pPr>
            <a:r>
              <a:rPr lang="en-GB" sz="1600" b="1">
                <a:solidFill>
                  <a:schemeClr val="bg1"/>
                </a:solidFill>
                <a:latin typeface="Arial" charset="0"/>
              </a:rPr>
              <a:t>2. Fibromuscular dysplasia</a:t>
            </a:r>
          </a:p>
          <a:p>
            <a:pPr eaLnBrk="1">
              <a:buSzPct val="45000"/>
              <a:buFont typeface="StarSymbol" charset="0"/>
              <a:buNone/>
            </a:pPr>
            <a:r>
              <a:rPr lang="en-GB" sz="1600" b="1">
                <a:solidFill>
                  <a:schemeClr val="bg1"/>
                </a:solidFill>
                <a:latin typeface="Arial" charset="0"/>
              </a:rPr>
              <a:t>3. Marfan syndrome </a:t>
            </a:r>
          </a:p>
          <a:p>
            <a:pPr eaLnBrk="1">
              <a:buSzPct val="45000"/>
              <a:buFont typeface="StarSymbol" charset="0"/>
              <a:buNone/>
            </a:pPr>
            <a:r>
              <a:rPr lang="en-GB" sz="1600" b="1">
                <a:solidFill>
                  <a:schemeClr val="bg1"/>
                </a:solidFill>
                <a:latin typeface="Arial" charset="0"/>
              </a:rPr>
              <a:t>4. Polyarteritis nodosa</a:t>
            </a:r>
          </a:p>
          <a:p>
            <a:pPr eaLnBrk="1">
              <a:buSzPct val="45000"/>
              <a:buFont typeface="StarSymbol" charset="0"/>
              <a:buNone/>
            </a:pPr>
            <a:r>
              <a:rPr lang="en-GB" sz="1600" b="1">
                <a:solidFill>
                  <a:schemeClr val="bg1"/>
                </a:solidFill>
                <a:latin typeface="Arial" charset="0"/>
              </a:rPr>
              <a:t>5. Takayasu arteritis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864648"/>
            <a:ext cx="3364992"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diagnosis is suggested by the results of this coronary angiogram?</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Polyarteritis nodosa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These findings on coronary angiography are most consistent with severe generalized coronary arteritis. This 25-year-old woman had been given a diagnosis of polyarteritis nodosa 3 years earlier and was receiving prednisolone maintenance therapy when she presented with cardiac arrest. Although severe cardiac involvement in polyarteritis nodosa is unusual, it can result in myocardial infarction and confers a poorer prognosis. Despite treatment, the patient died a few months later.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