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woman with rheumatoid arthritis presented with a 1-month history of pain in her right eye. She had stopped immunosuppressive treatment a few years earlier. There was no recent history of trauma. Slit-lamp examination showed hyperemia, inflammation, and marked scleral thinning with exposure of the underlying choroid.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Necrotizing anterior scleritis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Posterior scleritis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Hyphema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Conjuctival hemorrhage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Acute angle closure glaucoma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352584"/>
            <a:ext cx="5486400" cy="438912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woman with rheumatoid arthritis presented with a 1-month history of pain in her right eye. She had stopped immunosuppressive treatment a few years earlier. There was no recent history of trauma. Slit-lamp examination showed hyperemia, inflammation, and marked scleral thinning with exposure of the underlying choroid.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Necrotizing anterior scleritis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Necrotizing anterior scleritis is most often associated with an underlying inflammatory disorder such as rheumatoid arthritis or granulomatosis with polyangiitis.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