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4-year-old boy was brought to the orthopedic clinic with a 2-day history of pain in the right hip and limping. There had been no preceding trauma or fever. Physical exam showed normal hip range of motion and an antalgic gait favoring the right side. A radiograph of the pelvis was performed.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Legg–Calvé–Perthes disease</a:t>
            </a:r>
          </a:p>
          <a:p>
            <a:pPr eaLnBrk="1">
              <a:buSzPct val="45000"/>
              <a:buFont typeface="StarSymbol" charset="0"/>
              <a:buNone/>
            </a:pPr>
            <a:r>
              <a:rPr lang="en-GB" sz="1600" b="1">
                <a:solidFill>
                  <a:schemeClr val="bg1"/>
                </a:solidFill>
                <a:latin typeface="Arial" charset="0"/>
              </a:rPr>
              <a:t>2. Juvenile idiopathic arthritis</a:t>
            </a:r>
          </a:p>
          <a:p>
            <a:pPr eaLnBrk="1">
              <a:buSzPct val="45000"/>
              <a:buFont typeface="StarSymbol" charset="0"/>
              <a:buNone/>
            </a:pPr>
            <a:r>
              <a:rPr lang="en-GB" sz="1600" b="1">
                <a:solidFill>
                  <a:schemeClr val="bg1"/>
                </a:solidFill>
                <a:latin typeface="Arial" charset="0"/>
              </a:rPr>
              <a:t>3. Osteoid osteoma</a:t>
            </a:r>
          </a:p>
          <a:p>
            <a:pPr eaLnBrk="1">
              <a:buSzPct val="45000"/>
              <a:buFont typeface="StarSymbol" charset="0"/>
              <a:buNone/>
            </a:pPr>
            <a:r>
              <a:rPr lang="en-GB" sz="1600" b="1">
                <a:solidFill>
                  <a:schemeClr val="bg1"/>
                </a:solidFill>
                <a:latin typeface="Arial" charset="0"/>
              </a:rPr>
              <a:t>4. Septic arthritis</a:t>
            </a:r>
          </a:p>
          <a:p>
            <a:pPr eaLnBrk="1">
              <a:buSzPct val="45000"/>
              <a:buFont typeface="StarSymbol" charset="0"/>
              <a:buNone/>
            </a:pPr>
            <a:r>
              <a:rPr lang="en-GB" sz="1600" b="1">
                <a:solidFill>
                  <a:schemeClr val="bg1"/>
                </a:solidFill>
                <a:latin typeface="Arial" charset="0"/>
              </a:rPr>
              <a:t>5. Slipped capital femoral epiphysis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1513" y="901224"/>
            <a:ext cx="3657600" cy="32918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4-year-old boy was brought to the orthopedic clinic with a 2-day history of pain in the right hip and limping. There had been no preceding trauma or fever. Physical exam showed normal hip range of motion and an antalgic gait favoring the right side. A radiograph of the pelvis was performed.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Legg–Calvé–Perthes disease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Legg–Calvé–Perthes disease. Treatment with short-term bracing was initiated to maintain hip abduction within a range of approximately 30 degrees to contain the femoral head within the acetabulum. The patient was also advised to avoid high-impact physical activity and was reassured with regard to an expected favorable diagnosis.</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