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Tinea barbae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Herpes simplex infection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Eczema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Mycosis fungoides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Impetigo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041" y="914940"/>
            <a:ext cx="4352544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Tinea barbae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combination of alopecia and pustules is most consistent with tinea barbae.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